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524" r:id="rId2"/>
    <p:sldId id="525" r:id="rId3"/>
    <p:sldId id="526" r:id="rId4"/>
    <p:sldId id="462" r:id="rId5"/>
    <p:sldId id="527" r:id="rId6"/>
    <p:sldId id="528" r:id="rId7"/>
    <p:sldId id="529" r:id="rId8"/>
    <p:sldId id="530" r:id="rId9"/>
    <p:sldId id="531" r:id="rId10"/>
    <p:sldId id="532" r:id="rId11"/>
    <p:sldId id="533" r:id="rId12"/>
    <p:sldId id="534" r:id="rId13"/>
    <p:sldId id="473" r:id="rId14"/>
    <p:sldId id="422" r:id="rId15"/>
    <p:sldId id="535" r:id="rId16"/>
    <p:sldId id="536" r:id="rId17"/>
    <p:sldId id="537" r:id="rId18"/>
    <p:sldId id="538" r:id="rId19"/>
    <p:sldId id="539" r:id="rId20"/>
    <p:sldId id="540" r:id="rId21"/>
    <p:sldId id="541" r:id="rId22"/>
    <p:sldId id="542" r:id="rId23"/>
    <p:sldId id="543" r:id="rId24"/>
    <p:sldId id="545" r:id="rId25"/>
    <p:sldId id="544" r:id="rId26"/>
    <p:sldId id="546" r:id="rId27"/>
    <p:sldId id="547" r:id="rId28"/>
    <p:sldId id="495" r:id="rId29"/>
    <p:sldId id="496" r:id="rId30"/>
  </p:sldIdLst>
  <p:sldSz cx="9144000" cy="6858000" type="screen4x3"/>
  <p:notesSz cx="6858000" cy="9144000"/>
  <p:custDataLst>
    <p:tags r:id="rId32"/>
  </p:custDataLst>
  <p:defaultTextStyle>
    <a:defPPr>
      <a:defRPr lang="zh-CN"/>
    </a:defPPr>
    <a:lvl1pPr algn="l" rtl="0" eaLnBrk="0" fontAlgn="base" hangingPunct="0">
      <a:spcBef>
        <a:spcPct val="0"/>
      </a:spcBef>
      <a:spcAft>
        <a:spcPct val="0"/>
      </a:spcAft>
      <a:defRPr kern="1200">
        <a:solidFill>
          <a:schemeClr val="tx1"/>
        </a:solidFill>
        <a:latin typeface="Arial" charset="0"/>
        <a:ea typeface="宋体" pitchFamily="2" charset="-122"/>
        <a:cs typeface="+mn-cs"/>
      </a:defRPr>
    </a:lvl1pPr>
    <a:lvl2pPr marL="457200" algn="l" rtl="0" eaLnBrk="0" fontAlgn="base" hangingPunct="0">
      <a:spcBef>
        <a:spcPct val="0"/>
      </a:spcBef>
      <a:spcAft>
        <a:spcPct val="0"/>
      </a:spcAft>
      <a:defRPr kern="1200">
        <a:solidFill>
          <a:schemeClr val="tx1"/>
        </a:solidFill>
        <a:latin typeface="Arial" charset="0"/>
        <a:ea typeface="宋体" pitchFamily="2" charset="-122"/>
        <a:cs typeface="+mn-cs"/>
      </a:defRPr>
    </a:lvl2pPr>
    <a:lvl3pPr marL="914400" algn="l" rtl="0" eaLnBrk="0" fontAlgn="base" hangingPunct="0">
      <a:spcBef>
        <a:spcPct val="0"/>
      </a:spcBef>
      <a:spcAft>
        <a:spcPct val="0"/>
      </a:spcAft>
      <a:defRPr kern="1200">
        <a:solidFill>
          <a:schemeClr val="tx1"/>
        </a:solidFill>
        <a:latin typeface="Arial" charset="0"/>
        <a:ea typeface="宋体" pitchFamily="2" charset="-122"/>
        <a:cs typeface="+mn-cs"/>
      </a:defRPr>
    </a:lvl3pPr>
    <a:lvl4pPr marL="1371600" algn="l" rtl="0" eaLnBrk="0" fontAlgn="base" hangingPunct="0">
      <a:spcBef>
        <a:spcPct val="0"/>
      </a:spcBef>
      <a:spcAft>
        <a:spcPct val="0"/>
      </a:spcAft>
      <a:defRPr kern="1200">
        <a:solidFill>
          <a:schemeClr val="tx1"/>
        </a:solidFill>
        <a:latin typeface="Arial" charset="0"/>
        <a:ea typeface="宋体" pitchFamily="2" charset="-122"/>
        <a:cs typeface="+mn-cs"/>
      </a:defRPr>
    </a:lvl4pPr>
    <a:lvl5pPr marL="1828800" algn="l" rtl="0" eaLnBrk="0" fontAlgn="base" hangingPunct="0">
      <a:spcBef>
        <a:spcPct val="0"/>
      </a:spcBef>
      <a:spcAft>
        <a:spcPct val="0"/>
      </a:spcAft>
      <a:defRPr kern="1200">
        <a:solidFill>
          <a:schemeClr val="tx1"/>
        </a:solidFill>
        <a:latin typeface="Arial" charset="0"/>
        <a:ea typeface="宋体" pitchFamily="2" charset="-122"/>
        <a:cs typeface="+mn-cs"/>
      </a:defRPr>
    </a:lvl5pPr>
    <a:lvl6pPr marL="2286000" algn="l" defTabSz="914400" rtl="0" eaLnBrk="1" latinLnBrk="0" hangingPunct="1">
      <a:defRPr kern="1200">
        <a:solidFill>
          <a:schemeClr val="tx1"/>
        </a:solidFill>
        <a:latin typeface="Arial" charset="0"/>
        <a:ea typeface="宋体" pitchFamily="2" charset="-122"/>
        <a:cs typeface="+mn-cs"/>
      </a:defRPr>
    </a:lvl6pPr>
    <a:lvl7pPr marL="2743200" algn="l" defTabSz="914400" rtl="0" eaLnBrk="1" latinLnBrk="0" hangingPunct="1">
      <a:defRPr kern="1200">
        <a:solidFill>
          <a:schemeClr val="tx1"/>
        </a:solidFill>
        <a:latin typeface="Arial" charset="0"/>
        <a:ea typeface="宋体" pitchFamily="2" charset="-122"/>
        <a:cs typeface="+mn-cs"/>
      </a:defRPr>
    </a:lvl7pPr>
    <a:lvl8pPr marL="3200400" algn="l" defTabSz="914400" rtl="0" eaLnBrk="1" latinLnBrk="0" hangingPunct="1">
      <a:defRPr kern="1200">
        <a:solidFill>
          <a:schemeClr val="tx1"/>
        </a:solidFill>
        <a:latin typeface="Arial" charset="0"/>
        <a:ea typeface="宋体" pitchFamily="2" charset="-122"/>
        <a:cs typeface="+mn-cs"/>
      </a:defRPr>
    </a:lvl8pPr>
    <a:lvl9pPr marL="3657600" algn="l" defTabSz="914400" rtl="0" eaLnBrk="1" latinLnBrk="0" hangingPunct="1">
      <a:defRPr kern="1200">
        <a:solidFill>
          <a:schemeClr val="tx1"/>
        </a:solidFill>
        <a:latin typeface="Arial" charset="0"/>
        <a:ea typeface="宋体"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ED6"/>
    <a:srgbClr val="D5F2FF"/>
    <a:srgbClr val="D5F4FF"/>
    <a:srgbClr val="3BCCFF"/>
    <a:srgbClr val="EAEAEA"/>
    <a:srgbClr val="FFFF00"/>
    <a:srgbClr val="A3D3FF"/>
    <a:srgbClr val="D5E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6870" autoAdjust="0"/>
  </p:normalViewPr>
  <p:slideViewPr>
    <p:cSldViewPr snapToGrid="0" snapToObjects="1">
      <p:cViewPr>
        <p:scale>
          <a:sx n="86" d="100"/>
          <a:sy n="86" d="100"/>
        </p:scale>
        <p:origin x="-1092" y="-162"/>
      </p:cViewPr>
      <p:guideLst>
        <p:guide orient="horz" pos="2113"/>
        <p:guide pos="2881"/>
      </p:guideLst>
    </p:cSldViewPr>
  </p:slideViewPr>
  <p:notesTextViewPr>
    <p:cViewPr>
      <p:scale>
        <a:sx n="1" d="1"/>
        <a:sy n="1" d="1"/>
      </p:scale>
      <p:origin x="0" y="0"/>
    </p:cViewPr>
  </p:notesTextViewPr>
  <p:sorterViewPr>
    <p:cViewPr>
      <p:scale>
        <a:sx n="100" d="100"/>
        <a:sy n="100" d="100"/>
      </p:scale>
      <p:origin x="0" y="3804"/>
    </p:cViewPr>
  </p:sorterViewPr>
  <p:gridSpacing cx="71999" cy="71999"/>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2.emf"/></Relationships>
</file>

<file path=ppt/media/image1.jpeg>
</file>

<file path=ppt/media/image13.png>
</file>

<file path=ppt/media/image15.png>
</file>

<file path=ppt/media/image17.png>
</file>

<file path=ppt/media/image19.png>
</file>

<file path=ppt/media/image2.png>
</file>

<file path=ppt/media/image21.png>
</file>

<file path=ppt/media/image23.png>
</file>

<file path=ppt/media/image24.png>
</file>

<file path=ppt/media/image25.png>
</file>

<file path=ppt/media/image26.png>
</file>

<file path=ppt/media/image27.png>
</file>

<file path=ppt/media/image3.jpe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buFont typeface="Arial" panose="020B0604020202020204" pitchFamily="34" charset="0"/>
              <a:buNone/>
              <a:defRPr sz="1200">
                <a:latin typeface="Arial" panose="020B0604020202020204" pitchFamily="34" charset="0"/>
                <a:ea typeface="宋体" pitchFamily="2" charset="-122"/>
              </a:defRPr>
            </a:lvl1pPr>
          </a:lstStyle>
          <a:p>
            <a:pPr>
              <a:defRPr/>
            </a:pPr>
            <a:endParaRPr lang="zh-CN" altLang="en-US"/>
          </a:p>
        </p:txBody>
      </p:sp>
      <p:sp>
        <p:nvSpPr>
          <p:cNvPr id="2051"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buFont typeface="Arial" panose="020B0604020202020204" pitchFamily="34" charset="0"/>
              <a:buNone/>
              <a:defRPr sz="1200">
                <a:latin typeface="Arial" panose="020B0604020202020204" pitchFamily="34" charset="0"/>
                <a:ea typeface="宋体" pitchFamily="2" charset="-122"/>
              </a:defRPr>
            </a:lvl1pPr>
          </a:lstStyle>
          <a:p>
            <a:pPr>
              <a:defRPr/>
            </a:pPr>
            <a:fld id="{9CA35E61-DEFB-44A7-90C6-2D5B1243039C}" type="datetimeFigureOut">
              <a:rPr lang="zh-CN" altLang="en-US"/>
              <a:pPr>
                <a:defRPr/>
              </a:pPr>
              <a:t>2016/1/9</a:t>
            </a:fld>
            <a:endParaRPr lang="en-US"/>
          </a:p>
        </p:txBody>
      </p:sp>
      <p:sp>
        <p:nvSpPr>
          <p:cNvPr id="56324" name="Rectangle 4"/>
          <p:cNvSpPr>
            <a:spLocks noGrp="1" noRot="1" noChangeAspect="1" noChangeArrowheads="1"/>
          </p:cNvSpPr>
          <p:nvPr>
            <p:ph type="sldImg" idx="2"/>
          </p:nvPr>
        </p:nvSpPr>
        <p:spPr bwMode="auto">
          <a:xfrm>
            <a:off x="1143000" y="685800"/>
            <a:ext cx="4572000" cy="3429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sp>
      <p:sp>
        <p:nvSpPr>
          <p:cNvPr id="2053"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2054"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1" hangingPunct="1">
              <a:buFont typeface="Arial" panose="020B0604020202020204" pitchFamily="34" charset="0"/>
              <a:buNone/>
              <a:defRPr sz="1200">
                <a:latin typeface="Arial" panose="020B0604020202020204" pitchFamily="34" charset="0"/>
                <a:ea typeface="宋体" pitchFamily="2" charset="-122"/>
              </a:defRPr>
            </a:lvl1pPr>
          </a:lstStyle>
          <a:p>
            <a:pPr>
              <a:defRPr/>
            </a:pPr>
            <a:endParaRPr lang="en-US"/>
          </a:p>
        </p:txBody>
      </p:sp>
      <p:sp>
        <p:nvSpPr>
          <p:cNvPr id="2055"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buFont typeface="Arial" pitchFamily="34" charset="0"/>
              <a:buNone/>
              <a:defRPr sz="1200">
                <a:latin typeface="Arial" pitchFamily="34" charset="0"/>
              </a:defRPr>
            </a:lvl1pPr>
          </a:lstStyle>
          <a:p>
            <a:pPr>
              <a:defRPr/>
            </a:pPr>
            <a:fld id="{399479CD-D95B-4631-9A63-04C266923D84}" type="slidenum">
              <a:rPr lang="zh-CN" altLang="en-US"/>
              <a:pPr>
                <a:defRPr/>
              </a:pPr>
              <a:t>‹#›</a:t>
            </a:fld>
            <a:endParaRPr lang="en-US" altLang="zh-CN"/>
          </a:p>
        </p:txBody>
      </p:sp>
    </p:spTree>
    <p:extLst>
      <p:ext uri="{BB962C8B-B14F-4D97-AF65-F5344CB8AC3E}">
        <p14:creationId xmlns:p14="http://schemas.microsoft.com/office/powerpoint/2010/main" val="359119581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幻灯片图像占位符 1"/>
          <p:cNvSpPr>
            <a:spLocks noGrp="1" noRot="1" noChangeAspect="1" noTextEdit="1"/>
          </p:cNvSpPr>
          <p:nvPr>
            <p:ph type="sldImg"/>
          </p:nvPr>
        </p:nvSpPr>
        <p:spPr/>
      </p:sp>
      <p:sp>
        <p:nvSpPr>
          <p:cNvPr id="119811" name="备注占位符 2"/>
          <p:cNvSpPr>
            <a:spLocks noGrp="1"/>
          </p:cNvSpPr>
          <p:nvPr>
            <p:ph type="body" idx="1"/>
          </p:nvPr>
        </p:nvSpPr>
        <p:spPr>
          <a:noFill/>
        </p:spPr>
        <p:txBody>
          <a:bodyPr/>
          <a:lstStyle/>
          <a:p>
            <a:endParaRPr lang="zh-CN" altLang="en-US" smtClean="0">
              <a:ea typeface="宋体" charset="-122"/>
            </a:endParaRPr>
          </a:p>
        </p:txBody>
      </p:sp>
      <p:sp>
        <p:nvSpPr>
          <p:cNvPr id="119812" name="灯片编号占位符 3"/>
          <p:cNvSpPr>
            <a:spLocks noGrp="1"/>
          </p:cNvSpPr>
          <p:nvPr>
            <p:ph type="sldNum" sz="quarter" idx="5"/>
          </p:nvPr>
        </p:nvSpPr>
        <p:spPr>
          <a:noFill/>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fld id="{ACFC559C-0920-4FF0-B755-E8375B682716}" type="slidenum">
              <a:rPr lang="zh-CN" altLang="en-US" smtClean="0"/>
              <a:pPr/>
              <a:t>28</a:t>
            </a:fld>
            <a:endParaRPr lang="en-US" altLang="zh-CN"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幻灯片图像占位符 1"/>
          <p:cNvSpPr>
            <a:spLocks noGrp="1" noRot="1" noChangeAspect="1" noTextEdit="1"/>
          </p:cNvSpPr>
          <p:nvPr>
            <p:ph type="sldImg"/>
          </p:nvPr>
        </p:nvSpPr>
        <p:spPr/>
      </p:sp>
      <p:sp>
        <p:nvSpPr>
          <p:cNvPr id="120835" name="备注占位符 2"/>
          <p:cNvSpPr>
            <a:spLocks noGrp="1"/>
          </p:cNvSpPr>
          <p:nvPr>
            <p:ph type="body" idx="1"/>
          </p:nvPr>
        </p:nvSpPr>
        <p:spPr>
          <a:noFill/>
        </p:spPr>
        <p:txBody>
          <a:bodyPr/>
          <a:lstStyle/>
          <a:p>
            <a:endParaRPr lang="zh-CN" altLang="en-US" smtClean="0">
              <a:ea typeface="宋体" charset="-122"/>
            </a:endParaRPr>
          </a:p>
        </p:txBody>
      </p:sp>
      <p:sp>
        <p:nvSpPr>
          <p:cNvPr id="120836" name="灯片编号占位符 3"/>
          <p:cNvSpPr>
            <a:spLocks noGrp="1"/>
          </p:cNvSpPr>
          <p:nvPr>
            <p:ph type="sldNum" sz="quarter" idx="5"/>
          </p:nvPr>
        </p:nvSpPr>
        <p:spPr>
          <a:noFill/>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fld id="{287DEE17-AAF5-4736-9030-AAD8763357BA}" type="slidenum">
              <a:rPr lang="zh-CN" altLang="en-US" smtClean="0"/>
              <a:pPr/>
              <a:t>29</a:t>
            </a:fld>
            <a:endParaRPr lang="en-US" altLang="zh-CN" smtClean="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4.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grpSp>
        <p:nvGrpSpPr>
          <p:cNvPr id="4" name="Group 5"/>
          <p:cNvGrpSpPr>
            <a:grpSpLocks/>
          </p:cNvGrpSpPr>
          <p:nvPr userDrawn="1"/>
        </p:nvGrpSpPr>
        <p:grpSpPr bwMode="auto">
          <a:xfrm>
            <a:off x="5286375" y="-6350"/>
            <a:ext cx="3863975" cy="641350"/>
            <a:chOff x="80" y="0"/>
            <a:chExt cx="6086" cy="1010"/>
          </a:xfrm>
        </p:grpSpPr>
        <p:pic>
          <p:nvPicPr>
            <p:cNvPr id="5" name="Picture 6" descr="D:\幻灯片\图片\logo2.pnglogo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50" y="0"/>
              <a:ext cx="1116" cy="10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矩形 15"/>
            <p:cNvSpPr>
              <a:spLocks noChangeArrowheads="1"/>
            </p:cNvSpPr>
            <p:nvPr/>
          </p:nvSpPr>
          <p:spPr bwMode="auto">
            <a:xfrm>
              <a:off x="80" y="415"/>
              <a:ext cx="5353" cy="52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defRPr/>
              </a:pPr>
              <a:r>
                <a:rPr lang="zh-CN" altLang="en-US" sz="1600" dirty="0" smtClean="0">
                  <a:solidFill>
                    <a:srgbClr val="00ACE6"/>
                  </a:solidFill>
                  <a:latin typeface="微软雅黑" panose="020B0503020204020204" pitchFamily="34" charset="-122"/>
                  <a:ea typeface="微软雅黑" panose="020B0503020204020204" pitchFamily="34" charset="-122"/>
                  <a:sym typeface="Calibri" panose="020F0502020204030204" pitchFamily="34" charset="0"/>
                </a:rPr>
                <a:t>让</a:t>
              </a:r>
              <a:r>
                <a:rPr lang="en-US" altLang="zh-CN" sz="1600" dirty="0" smtClean="0">
                  <a:solidFill>
                    <a:srgbClr val="00ACE6"/>
                  </a:solidFill>
                  <a:latin typeface="微软雅黑" panose="020B0503020204020204" pitchFamily="34" charset="-122"/>
                  <a:ea typeface="微软雅黑" panose="020B0503020204020204" pitchFamily="34" charset="-122"/>
                  <a:sym typeface="Calibri" panose="020F0502020204030204" pitchFamily="34" charset="0"/>
                </a:rPr>
                <a:t>IT</a:t>
              </a:r>
              <a:r>
                <a:rPr lang="zh-CN" altLang="en-US" sz="1600" dirty="0" smtClean="0">
                  <a:solidFill>
                    <a:srgbClr val="00ACE6"/>
                  </a:solidFill>
                  <a:latin typeface="微软雅黑" panose="020B0503020204020204" pitchFamily="34" charset="-122"/>
                  <a:ea typeface="微软雅黑" panose="020B0503020204020204" pitchFamily="34" charset="-122"/>
                  <a:sym typeface="Calibri" panose="020F0502020204030204" pitchFamily="34" charset="0"/>
                </a:rPr>
                <a:t>教学更简单，让</a:t>
              </a:r>
              <a:r>
                <a:rPr lang="en-US" altLang="zh-CN" sz="1600" dirty="0" smtClean="0">
                  <a:solidFill>
                    <a:srgbClr val="00ACE6"/>
                  </a:solidFill>
                  <a:latin typeface="微软雅黑" panose="020B0503020204020204" pitchFamily="34" charset="-122"/>
                  <a:ea typeface="微软雅黑" panose="020B0503020204020204" pitchFamily="34" charset="-122"/>
                  <a:sym typeface="Calibri" panose="020F0502020204030204" pitchFamily="34" charset="0"/>
                </a:rPr>
                <a:t>IT</a:t>
              </a:r>
              <a:r>
                <a:rPr lang="zh-CN" altLang="en-US" sz="1600" dirty="0" smtClean="0">
                  <a:solidFill>
                    <a:srgbClr val="00ACE6"/>
                  </a:solidFill>
                  <a:latin typeface="微软雅黑" panose="020B0503020204020204" pitchFamily="34" charset="-122"/>
                  <a:ea typeface="微软雅黑" panose="020B0503020204020204" pitchFamily="34" charset="-122"/>
                  <a:sym typeface="Calibri" panose="020F0502020204030204" pitchFamily="34" charset="0"/>
                </a:rPr>
                <a:t>学习更有效</a:t>
              </a:r>
              <a:endParaRPr lang="en-US" altLang="zh-CN" sz="1600" dirty="0" smtClean="0">
                <a:solidFill>
                  <a:srgbClr val="00ACE6"/>
                </a:solidFill>
                <a:latin typeface="微软雅黑" panose="020B0503020204020204" pitchFamily="34" charset="-122"/>
                <a:ea typeface="微软雅黑" panose="020B0503020204020204" pitchFamily="34" charset="-122"/>
                <a:sym typeface="Calibri" panose="020F0502020204030204" pitchFamily="34" charset="0"/>
              </a:endParaRPr>
            </a:p>
          </p:txBody>
        </p:sp>
      </p:grpSp>
      <p:pic>
        <p:nvPicPr>
          <p:cNvPr id="7" name="图片 8"/>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0" y="-169863"/>
            <a:ext cx="9144000" cy="7165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ctrTitle"/>
          </p:nvPr>
        </p:nvSpPr>
        <p:spPr>
          <a:xfrm>
            <a:off x="0" y="2463803"/>
            <a:ext cx="7772400" cy="939799"/>
          </a:xfrm>
          <a:prstGeom prst="rect">
            <a:avLst/>
          </a:prstGeom>
        </p:spPr>
        <p:txBody>
          <a:bodyPr/>
          <a:lstStyle>
            <a:lvl1pPr algn="l">
              <a:defRPr sz="4800" b="1">
                <a:solidFill>
                  <a:schemeClr val="bg1"/>
                </a:solidFill>
                <a:latin typeface="微软雅黑" panose="020B0503020204020204" pitchFamily="34" charset="-122"/>
                <a:ea typeface="微软雅黑" panose="020B0503020204020204" pitchFamily="34" charset="-122"/>
              </a:defRPr>
            </a:lvl1pPr>
          </a:lstStyle>
          <a:p>
            <a:r>
              <a:rPr lang="zh-CN" altLang="en-US" dirty="0" smtClean="0"/>
              <a:t>单击此处编辑母版标题样式</a:t>
            </a:r>
            <a:endParaRPr lang="zh-CN" altLang="en-US" dirty="0"/>
          </a:p>
        </p:txBody>
      </p:sp>
      <p:sp>
        <p:nvSpPr>
          <p:cNvPr id="3" name="副标题 2"/>
          <p:cNvSpPr>
            <a:spLocks noGrp="1"/>
          </p:cNvSpPr>
          <p:nvPr>
            <p:ph type="subTitle" idx="1"/>
          </p:nvPr>
        </p:nvSpPr>
        <p:spPr>
          <a:xfrm>
            <a:off x="2743200" y="3886200"/>
            <a:ext cx="6400800" cy="1058333"/>
          </a:xfrm>
          <a:prstGeom prst="rect">
            <a:avLst/>
          </a:prstGeom>
        </p:spPr>
        <p:txBody>
          <a:bodyPr/>
          <a:lstStyle>
            <a:lvl1pPr marL="457200" indent="-457200" algn="l">
              <a:buFont typeface="Arial" panose="020B0604020202020204" pitchFamily="34" charset="0"/>
              <a:buChar char="•"/>
              <a:defRPr sz="2000" b="1">
                <a:solidFill>
                  <a:srgbClr val="FFFF00"/>
                </a:solidFill>
                <a:latin typeface="微软雅黑" panose="020B0503020204020204" pitchFamily="34" charset="-122"/>
                <a:ea typeface="微软雅黑" panose="020B0503020204020204" pitchFamily="34" charset="-122"/>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dirty="0" smtClean="0"/>
              <a:t>单击此处编辑母版副标题样式</a:t>
            </a:r>
            <a:endParaRPr lang="zh-CN" altLang="en-US" dirty="0"/>
          </a:p>
        </p:txBody>
      </p:sp>
    </p:spTree>
    <p:extLst>
      <p:ext uri="{BB962C8B-B14F-4D97-AF65-F5344CB8AC3E}">
        <p14:creationId xmlns:p14="http://schemas.microsoft.com/office/powerpoint/2010/main" val="321220238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1066800"/>
            <a:ext cx="8229600" cy="5059363"/>
          </a:xfrm>
          <a:prstGeom prst="rect">
            <a:avLst/>
          </a:prstGeom>
        </p:spPr>
        <p:txBody>
          <a:body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Tree>
    <p:extLst>
      <p:ext uri="{BB962C8B-B14F-4D97-AF65-F5344CB8AC3E}">
        <p14:creationId xmlns:p14="http://schemas.microsoft.com/office/powerpoint/2010/main" val="740221101"/>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正文">
    <p:spTree>
      <p:nvGrpSpPr>
        <p:cNvPr id="1" name=""/>
        <p:cNvGrpSpPr/>
        <p:nvPr/>
      </p:nvGrpSpPr>
      <p:grpSpPr>
        <a:xfrm>
          <a:off x="0" y="0"/>
          <a:ext cx="0" cy="0"/>
          <a:chOff x="0" y="0"/>
          <a:chExt cx="0" cy="0"/>
        </a:xfrm>
      </p:grpSpPr>
      <p:sp>
        <p:nvSpPr>
          <p:cNvPr id="2" name="标题 1"/>
          <p:cNvSpPr>
            <a:spLocks noGrp="1"/>
          </p:cNvSpPr>
          <p:nvPr>
            <p:ph type="title"/>
          </p:nvPr>
        </p:nvSpPr>
        <p:spPr>
          <a:xfrm>
            <a:off x="107950" y="114300"/>
            <a:ext cx="7766050" cy="723900"/>
          </a:xfrm>
          <a:prstGeom prst="rect">
            <a:avLst/>
          </a:prstGeom>
        </p:spPr>
        <p:txBody>
          <a:bodyPr/>
          <a:lstStyle>
            <a:lvl1pPr algn="l">
              <a:defRPr sz="3600" b="1" spc="300">
                <a:solidFill>
                  <a:srgbClr val="FFFF00"/>
                </a:solidFill>
                <a:latin typeface="微软雅黑" panose="020B0503020204020204" pitchFamily="34" charset="-122"/>
                <a:ea typeface="微软雅黑" panose="020B0503020204020204" pitchFamily="34"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457200" y="1066800"/>
            <a:ext cx="8229600" cy="5059363"/>
          </a:xfrm>
          <a:prstGeom prst="rect">
            <a:avLst/>
          </a:prstGeom>
        </p:spPr>
        <p:txBody>
          <a:bodyPr/>
          <a:lstStyle>
            <a:lvl1pPr>
              <a:lnSpc>
                <a:spcPct val="150000"/>
              </a:lnSpc>
              <a:defRPr sz="2400"/>
            </a:lvl1pPr>
            <a:lvl2pPr>
              <a:lnSpc>
                <a:spcPct val="150000"/>
              </a:lnSpc>
              <a:defRPr sz="2000"/>
            </a:lvl2pPr>
            <a:lvl3pPr>
              <a:lnSpc>
                <a:spcPct val="150000"/>
              </a:lnSpc>
              <a:defRPr sz="1800"/>
            </a:lvl3pPr>
            <a:lvl4pPr>
              <a:lnSpc>
                <a:spcPct val="150000"/>
              </a:lnSpc>
              <a:defRPr sz="1600"/>
            </a:lvl4pPr>
            <a:lvl5pPr>
              <a:lnSpc>
                <a:spcPct val="150000"/>
              </a:lnSpc>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Tree>
    <p:extLst>
      <p:ext uri="{BB962C8B-B14F-4D97-AF65-F5344CB8AC3E}">
        <p14:creationId xmlns:p14="http://schemas.microsoft.com/office/powerpoint/2010/main" val="33304263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小结">
    <p:spTree>
      <p:nvGrpSpPr>
        <p:cNvPr id="1" name=""/>
        <p:cNvGrpSpPr/>
        <p:nvPr/>
      </p:nvGrpSpPr>
      <p:grpSpPr>
        <a:xfrm>
          <a:off x="0" y="0"/>
          <a:ext cx="0" cy="0"/>
          <a:chOff x="0" y="0"/>
          <a:chExt cx="0" cy="0"/>
        </a:xfrm>
      </p:grpSpPr>
      <p:sp>
        <p:nvSpPr>
          <p:cNvPr id="4" name="标题 1"/>
          <p:cNvSpPr>
            <a:spLocks noChangeArrowheads="1"/>
          </p:cNvSpPr>
          <p:nvPr userDrawn="1"/>
        </p:nvSpPr>
        <p:spPr bwMode="auto">
          <a:xfrm>
            <a:off x="174625" y="101600"/>
            <a:ext cx="5148263" cy="7651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Wingdings" panose="05000000000000000000" pitchFamily="2" charset="2"/>
              <a:buNone/>
              <a:defRPr/>
            </a:pPr>
            <a:r>
              <a:rPr lang="en-US" altLang="zh-CN" sz="3600" b="1" spc="300" dirty="0" smtClean="0">
                <a:solidFill>
                  <a:srgbClr val="FFFF00"/>
                </a:solidFill>
                <a:latin typeface="微软雅黑" panose="020B0503020204020204" pitchFamily="34" charset="-122"/>
                <a:ea typeface="微软雅黑" panose="020B0503020204020204" pitchFamily="34" charset="-122"/>
                <a:sym typeface="Wingdings" panose="05000000000000000000" pitchFamily="2" charset="2"/>
              </a:rPr>
              <a:t> </a:t>
            </a:r>
            <a:r>
              <a:rPr lang="zh-CN" altLang="en-US" sz="3600" b="1" spc="300" dirty="0" smtClean="0">
                <a:solidFill>
                  <a:srgbClr val="FFFF00"/>
                </a:solidFill>
                <a:latin typeface="微软雅黑" panose="020B0503020204020204" pitchFamily="34" charset="-122"/>
                <a:ea typeface="微软雅黑" panose="020B0503020204020204" pitchFamily="34" charset="-122"/>
                <a:sym typeface="Wingdings" panose="05000000000000000000" pitchFamily="2" charset="2"/>
              </a:rPr>
              <a:t>本章小结</a:t>
            </a:r>
            <a:endParaRPr lang="zh-CN" altLang="en-US" sz="3600" b="1" spc="300" dirty="0" smtClean="0">
              <a:solidFill>
                <a:srgbClr val="FFFF00"/>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3" name="内容占位符 2"/>
          <p:cNvSpPr>
            <a:spLocks noGrp="1"/>
          </p:cNvSpPr>
          <p:nvPr>
            <p:ph idx="1"/>
          </p:nvPr>
        </p:nvSpPr>
        <p:spPr>
          <a:xfrm>
            <a:off x="457200" y="1066800"/>
            <a:ext cx="8229600" cy="5059363"/>
          </a:xfrm>
          <a:prstGeom prst="rect">
            <a:avLst/>
          </a:prstGeom>
        </p:spPr>
        <p:txBody>
          <a:body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Tree>
    <p:extLst>
      <p:ext uri="{BB962C8B-B14F-4D97-AF65-F5344CB8AC3E}">
        <p14:creationId xmlns:p14="http://schemas.microsoft.com/office/powerpoint/2010/main" val="6073110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a:xfrm>
            <a:off x="457200" y="1600200"/>
            <a:ext cx="8229600" cy="4525963"/>
          </a:xfrm>
          <a:prstGeom prst="rect">
            <a:avLst/>
          </a:prstGeo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3623731895"/>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pic>
        <p:nvPicPr>
          <p:cNvPr id="1026" name="Picture 2" descr="内容背景"/>
          <p:cNvPicPr>
            <a:picLocks noChangeAspect="1" noChangeArrowheads="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0" y="-165100"/>
            <a:ext cx="9144000" cy="702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27" name="Group 5"/>
          <p:cNvGrpSpPr>
            <a:grpSpLocks/>
          </p:cNvGrpSpPr>
          <p:nvPr userDrawn="1"/>
        </p:nvGrpSpPr>
        <p:grpSpPr bwMode="auto">
          <a:xfrm>
            <a:off x="5286375" y="-6350"/>
            <a:ext cx="3863975" cy="641350"/>
            <a:chOff x="80" y="0"/>
            <a:chExt cx="6086" cy="1010"/>
          </a:xfrm>
        </p:grpSpPr>
        <p:pic>
          <p:nvPicPr>
            <p:cNvPr id="1028" name="Picture 6" descr="D:\幻灯片\图片\logo2.pnglogo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050" y="0"/>
              <a:ext cx="1116" cy="10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15"/>
            <p:cNvSpPr>
              <a:spLocks noChangeArrowheads="1"/>
            </p:cNvSpPr>
            <p:nvPr/>
          </p:nvSpPr>
          <p:spPr bwMode="auto">
            <a:xfrm>
              <a:off x="80" y="415"/>
              <a:ext cx="5353" cy="52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defRPr/>
              </a:pPr>
              <a:r>
                <a:rPr lang="zh-CN" altLang="en-US" sz="1600" dirty="0" smtClean="0">
                  <a:solidFill>
                    <a:srgbClr val="00ACE6"/>
                  </a:solidFill>
                  <a:latin typeface="微软雅黑" panose="020B0503020204020204" pitchFamily="34" charset="-122"/>
                  <a:ea typeface="微软雅黑" panose="020B0503020204020204" pitchFamily="34" charset="-122"/>
                  <a:sym typeface="Calibri" panose="020F0502020204030204" pitchFamily="34" charset="0"/>
                </a:rPr>
                <a:t>让</a:t>
              </a:r>
              <a:r>
                <a:rPr lang="en-US" altLang="zh-CN" sz="1600" dirty="0" smtClean="0">
                  <a:solidFill>
                    <a:srgbClr val="00ACE6"/>
                  </a:solidFill>
                  <a:latin typeface="微软雅黑" panose="020B0503020204020204" pitchFamily="34" charset="-122"/>
                  <a:ea typeface="微软雅黑" panose="020B0503020204020204" pitchFamily="34" charset="-122"/>
                  <a:sym typeface="Calibri" panose="020F0502020204030204" pitchFamily="34" charset="0"/>
                </a:rPr>
                <a:t>IT</a:t>
              </a:r>
              <a:r>
                <a:rPr lang="zh-CN" altLang="en-US" sz="1600" dirty="0" smtClean="0">
                  <a:solidFill>
                    <a:srgbClr val="00ACE6"/>
                  </a:solidFill>
                  <a:latin typeface="微软雅黑" panose="020B0503020204020204" pitchFamily="34" charset="-122"/>
                  <a:ea typeface="微软雅黑" panose="020B0503020204020204" pitchFamily="34" charset="-122"/>
                  <a:sym typeface="Calibri" panose="020F0502020204030204" pitchFamily="34" charset="0"/>
                </a:rPr>
                <a:t>教学更简单，让</a:t>
              </a:r>
              <a:r>
                <a:rPr lang="en-US" altLang="zh-CN" sz="1600" dirty="0" smtClean="0">
                  <a:solidFill>
                    <a:srgbClr val="00ACE6"/>
                  </a:solidFill>
                  <a:latin typeface="微软雅黑" panose="020B0503020204020204" pitchFamily="34" charset="-122"/>
                  <a:ea typeface="微软雅黑" panose="020B0503020204020204" pitchFamily="34" charset="-122"/>
                  <a:sym typeface="Calibri" panose="020F0502020204030204" pitchFamily="34" charset="0"/>
                </a:rPr>
                <a:t>IT</a:t>
              </a:r>
              <a:r>
                <a:rPr lang="zh-CN" altLang="en-US" sz="1600" dirty="0" smtClean="0">
                  <a:solidFill>
                    <a:srgbClr val="00ACE6"/>
                  </a:solidFill>
                  <a:latin typeface="微软雅黑" panose="020B0503020204020204" pitchFamily="34" charset="-122"/>
                  <a:ea typeface="微软雅黑" panose="020B0503020204020204" pitchFamily="34" charset="-122"/>
                  <a:sym typeface="Calibri" panose="020F0502020204030204" pitchFamily="34" charset="0"/>
                </a:rPr>
                <a:t>学习更有效</a:t>
              </a:r>
              <a:endParaRPr lang="en-US" altLang="zh-CN" sz="1600" dirty="0" smtClean="0">
                <a:solidFill>
                  <a:srgbClr val="00ACE6"/>
                </a:solidFill>
                <a:latin typeface="微软雅黑" panose="020B0503020204020204" pitchFamily="34" charset="-122"/>
                <a:ea typeface="微软雅黑" panose="020B0503020204020204" pitchFamily="34" charset="-122"/>
                <a:sym typeface="Calibri" panose="020F0502020204030204" pitchFamily="34" charset="0"/>
              </a:endParaRPr>
            </a:p>
          </p:txBody>
        </p:sp>
      </p:grpSp>
    </p:spTree>
  </p:cSld>
  <p:clrMap bg1="lt1" tx1="dk1" bg2="lt2" tx2="dk2" accent1="accent1" accent2="accent2" accent3="accent3" accent4="accent4" accent5="accent5" accent6="accent6" hlink="hlink" folHlink="folHlink"/>
  <p:sldLayoutIdLst>
    <p:sldLayoutId id="2147483724" r:id="rId1"/>
    <p:sldLayoutId id="2147483725" r:id="rId2"/>
    <p:sldLayoutId id="2147483723" r:id="rId3"/>
    <p:sldLayoutId id="2147483726" r:id="rId4"/>
    <p:sldLayoutId id="2147483727" r:id="rId5"/>
  </p:sldLayoutIdLst>
  <p:timing>
    <p:tnLst>
      <p:par>
        <p:cTn id="1" dur="indefinite" restart="never" nodeType="tmRoot"/>
      </p:par>
    </p:tnLst>
  </p:timing>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itchFamily="34" charset="0"/>
          <a:ea typeface="宋体" pitchFamily="2" charset="-122"/>
        </a:defRPr>
      </a:lvl2pPr>
      <a:lvl3pPr algn="ctr" rtl="0" eaLnBrk="0" fontAlgn="base" hangingPunct="0">
        <a:spcBef>
          <a:spcPct val="0"/>
        </a:spcBef>
        <a:spcAft>
          <a:spcPct val="0"/>
        </a:spcAft>
        <a:defRPr sz="4400">
          <a:solidFill>
            <a:schemeClr val="tx2"/>
          </a:solidFill>
          <a:latin typeface="Arial" pitchFamily="34" charset="0"/>
          <a:ea typeface="宋体" pitchFamily="2" charset="-122"/>
        </a:defRPr>
      </a:lvl3pPr>
      <a:lvl4pPr algn="ctr" rtl="0" eaLnBrk="0" fontAlgn="base" hangingPunct="0">
        <a:spcBef>
          <a:spcPct val="0"/>
        </a:spcBef>
        <a:spcAft>
          <a:spcPct val="0"/>
        </a:spcAft>
        <a:defRPr sz="4400">
          <a:solidFill>
            <a:schemeClr val="tx2"/>
          </a:solidFill>
          <a:latin typeface="Arial" pitchFamily="34" charset="0"/>
          <a:ea typeface="宋体" pitchFamily="2" charset="-122"/>
        </a:defRPr>
      </a:lvl4pPr>
      <a:lvl5pPr algn="ctr" rtl="0" eaLnBrk="0" fontAlgn="base" hangingPunct="0">
        <a:spcBef>
          <a:spcPct val="0"/>
        </a:spcBef>
        <a:spcAft>
          <a:spcPct val="0"/>
        </a:spcAft>
        <a:defRPr sz="4400">
          <a:solidFill>
            <a:schemeClr val="tx2"/>
          </a:solidFill>
          <a:latin typeface="Arial" pitchFamily="34" charset="0"/>
          <a:ea typeface="宋体" pitchFamily="2" charset="-122"/>
        </a:defRPr>
      </a:lvl5pPr>
      <a:lvl6pPr marL="457200" algn="ctr" rtl="0" fontAlgn="base">
        <a:spcBef>
          <a:spcPct val="0"/>
        </a:spcBef>
        <a:spcAft>
          <a:spcPct val="0"/>
        </a:spcAft>
        <a:defRPr sz="4400">
          <a:solidFill>
            <a:schemeClr val="tx2"/>
          </a:solidFill>
          <a:latin typeface="Arial" pitchFamily="34" charset="0"/>
          <a:ea typeface="宋体" pitchFamily="2" charset="-122"/>
        </a:defRPr>
      </a:lvl6pPr>
      <a:lvl7pPr marL="914400" algn="ctr" rtl="0" fontAlgn="base">
        <a:spcBef>
          <a:spcPct val="0"/>
        </a:spcBef>
        <a:spcAft>
          <a:spcPct val="0"/>
        </a:spcAft>
        <a:defRPr sz="4400">
          <a:solidFill>
            <a:schemeClr val="tx2"/>
          </a:solidFill>
          <a:latin typeface="Arial" pitchFamily="34" charset="0"/>
          <a:ea typeface="宋体" pitchFamily="2" charset="-122"/>
        </a:defRPr>
      </a:lvl7pPr>
      <a:lvl8pPr marL="1371600" algn="ctr" rtl="0" fontAlgn="base">
        <a:spcBef>
          <a:spcPct val="0"/>
        </a:spcBef>
        <a:spcAft>
          <a:spcPct val="0"/>
        </a:spcAft>
        <a:defRPr sz="4400">
          <a:solidFill>
            <a:schemeClr val="tx2"/>
          </a:solidFill>
          <a:latin typeface="Arial" pitchFamily="34" charset="0"/>
          <a:ea typeface="宋体" pitchFamily="2" charset="-122"/>
        </a:defRPr>
      </a:lvl8pPr>
      <a:lvl9pPr marL="1828800" algn="ctr" rtl="0" fontAlgn="base">
        <a:spcBef>
          <a:spcPct val="0"/>
        </a:spcBef>
        <a:spcAft>
          <a:spcPct val="0"/>
        </a:spcAft>
        <a:defRPr sz="4400">
          <a:solidFill>
            <a:schemeClr val="tx2"/>
          </a:solidFill>
          <a:latin typeface="Arial" pitchFamily="34" charset="0"/>
          <a:ea typeface="宋体"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chapter10/&#39029;&#38754;&#24067;&#23616;.doc"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chapter10/&#23450;&#20041;&#20844;&#20849;&#26679;&#24335;.doc" TargetMode="Externa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3.xml"/><Relationship Id="rId1" Type="http://schemas.openxmlformats.org/officeDocument/2006/relationships/vmlDrawing" Target="../drawings/vmlDrawing5.vml"/><Relationship Id="rId4" Type="http://schemas.openxmlformats.org/officeDocument/2006/relationships/image" Target="../media/image14.emf"/></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chapter10/&#21046;&#20316;&#22836;&#37096;&#23548;&#33322;&#21450;&#35270;&#39057;&#20869;&#23481;.doc" TargetMode="Externa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3.xml"/><Relationship Id="rId1" Type="http://schemas.openxmlformats.org/officeDocument/2006/relationships/vmlDrawing" Target="../drawings/vmlDrawing6.vml"/><Relationship Id="rId4" Type="http://schemas.openxmlformats.org/officeDocument/2006/relationships/image" Target="../media/image16.emf"/></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chapter10/&#21046;&#20316;&#20869;&#23481;&#37096;&#20998;&#26032;&#21697;.doc" TargetMode="Externa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3.xml"/><Relationship Id="rId1" Type="http://schemas.openxmlformats.org/officeDocument/2006/relationships/vmlDrawing" Target="../drawings/vmlDrawing7.vml"/><Relationship Id="rId4" Type="http://schemas.openxmlformats.org/officeDocument/2006/relationships/image" Target="../media/image18.emf"/></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chapter10/&#21046;&#20316;&#20869;&#23481;&#37096;&#20998;&#35797;&#35013;.doc" TargetMode="Externa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3.xml"/><Relationship Id="rId1" Type="http://schemas.openxmlformats.org/officeDocument/2006/relationships/vmlDrawing" Target="../drawings/vmlDrawing8.vml"/><Relationship Id="rId4" Type="http://schemas.openxmlformats.org/officeDocument/2006/relationships/image" Target="../media/image20.emf"/></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chapter10/&#21046;&#20316;&#20869;&#23481;&#37096;&#20998;&#35780;&#27979;.doc" TargetMode="Externa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Layout" Target="../slideLayouts/slideLayout3.xml"/><Relationship Id="rId1" Type="http://schemas.openxmlformats.org/officeDocument/2006/relationships/vmlDrawing" Target="../drawings/vmlDrawing9.vml"/><Relationship Id="rId4" Type="http://schemas.openxmlformats.org/officeDocument/2006/relationships/image" Target="../media/image22.emf"/></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chapter10/&#21046;&#20316;&#33050;&#37096;&#65288;&#20449;&#24687;&#27880;&#20876;&#65289;&#21450;&#29256;&#26435;&#20449;&#24687;&#37096;&#20998;.doc" TargetMode="Externa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5.xml"/><Relationship Id="rId1" Type="http://schemas.openxmlformats.org/officeDocument/2006/relationships/tags" Target="../tags/tag2.xml"/><Relationship Id="rId4" Type="http://schemas.openxmlformats.org/officeDocument/2006/relationships/image" Target="../media/image23.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xml"/><Relationship Id="rId7" Type="http://schemas.openxmlformats.org/officeDocument/2006/relationships/image" Target="../media/image27.png"/><Relationship Id="rId2" Type="http://schemas.openxmlformats.org/officeDocument/2006/relationships/slideLayout" Target="../slideLayouts/slideLayout5.xml"/><Relationship Id="rId1" Type="http://schemas.openxmlformats.org/officeDocument/2006/relationships/tags" Target="../tags/tag3.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3.xml"/><Relationship Id="rId1" Type="http://schemas.openxmlformats.org/officeDocument/2006/relationships/vmlDrawing" Target="../drawings/vmlDrawing1.vml"/><Relationship Id="rId4" Type="http://schemas.openxmlformats.org/officeDocument/2006/relationships/image" Target="../media/image9.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3.xml"/><Relationship Id="rId1" Type="http://schemas.openxmlformats.org/officeDocument/2006/relationships/vmlDrawing" Target="../drawings/vmlDrawing2.vml"/><Relationship Id="rId4" Type="http://schemas.openxmlformats.org/officeDocument/2006/relationships/image" Target="../media/image10.e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3.xml"/><Relationship Id="rId1" Type="http://schemas.openxmlformats.org/officeDocument/2006/relationships/vmlDrawing" Target="../drawings/vmlDrawing3.vml"/><Relationship Id="rId4" Type="http://schemas.openxmlformats.org/officeDocument/2006/relationships/image" Target="../media/image11.emf"/></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3.xml"/><Relationship Id="rId1" Type="http://schemas.openxmlformats.org/officeDocument/2006/relationships/vmlDrawing" Target="../drawings/vmlDrawing4.vml"/><Relationship Id="rId4" Type="http://schemas.openxmlformats.org/officeDocument/2006/relationships/image" Target="../media/image1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3675" y="5145088"/>
            <a:ext cx="2211388" cy="1735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23" name="Group 5"/>
          <p:cNvGrpSpPr>
            <a:grpSpLocks/>
          </p:cNvGrpSpPr>
          <p:nvPr/>
        </p:nvGrpSpPr>
        <p:grpSpPr bwMode="auto">
          <a:xfrm>
            <a:off x="5172075" y="44450"/>
            <a:ext cx="3863975" cy="687388"/>
            <a:chOff x="80" y="0"/>
            <a:chExt cx="6086" cy="1082"/>
          </a:xfrm>
        </p:grpSpPr>
        <p:pic>
          <p:nvPicPr>
            <p:cNvPr id="5127" name="Picture 6" descr="D:\幻灯片\图片\logo2.pnglogo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50" y="0"/>
              <a:ext cx="1116" cy="10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8" name="矩形 15"/>
            <p:cNvSpPr>
              <a:spLocks noChangeArrowheads="1"/>
            </p:cNvSpPr>
            <p:nvPr/>
          </p:nvSpPr>
          <p:spPr bwMode="auto">
            <a:xfrm>
              <a:off x="80" y="554"/>
              <a:ext cx="5354" cy="52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buFont typeface="Arial" charset="0"/>
                <a:buNone/>
              </a:pPr>
              <a:r>
                <a:rPr lang="zh-CN" altLang="en-US" sz="1600">
                  <a:solidFill>
                    <a:srgbClr val="00ACE6"/>
                  </a:solidFill>
                  <a:latin typeface="微软雅黑" pitchFamily="34" charset="-122"/>
                  <a:ea typeface="微软雅黑" pitchFamily="34" charset="-122"/>
                  <a:sym typeface="Calibri" pitchFamily="34" charset="0"/>
                </a:rPr>
                <a:t>让</a:t>
              </a:r>
              <a:r>
                <a:rPr lang="en-US" altLang="zh-CN" sz="1600">
                  <a:solidFill>
                    <a:srgbClr val="00ACE6"/>
                  </a:solidFill>
                  <a:latin typeface="微软雅黑" pitchFamily="34" charset="-122"/>
                  <a:ea typeface="微软雅黑" pitchFamily="34" charset="-122"/>
                  <a:sym typeface="Calibri" pitchFamily="34" charset="0"/>
                </a:rPr>
                <a:t>IT</a:t>
              </a:r>
              <a:r>
                <a:rPr lang="zh-CN" altLang="en-US" sz="1600">
                  <a:solidFill>
                    <a:srgbClr val="00ACE6"/>
                  </a:solidFill>
                  <a:latin typeface="微软雅黑" pitchFamily="34" charset="-122"/>
                  <a:ea typeface="微软雅黑" pitchFamily="34" charset="-122"/>
                  <a:sym typeface="Calibri" pitchFamily="34" charset="0"/>
                </a:rPr>
                <a:t>教学更简单，让</a:t>
              </a:r>
              <a:r>
                <a:rPr lang="en-US" altLang="zh-CN" sz="1600">
                  <a:solidFill>
                    <a:srgbClr val="00ACE6"/>
                  </a:solidFill>
                  <a:latin typeface="微软雅黑" pitchFamily="34" charset="-122"/>
                  <a:ea typeface="微软雅黑" pitchFamily="34" charset="-122"/>
                  <a:sym typeface="Calibri" pitchFamily="34" charset="0"/>
                </a:rPr>
                <a:t>IT</a:t>
              </a:r>
              <a:r>
                <a:rPr lang="zh-CN" altLang="en-US" sz="1600">
                  <a:solidFill>
                    <a:srgbClr val="00ACE6"/>
                  </a:solidFill>
                  <a:latin typeface="微软雅黑" pitchFamily="34" charset="-122"/>
                  <a:ea typeface="微软雅黑" pitchFamily="34" charset="-122"/>
                  <a:sym typeface="Calibri" pitchFamily="34" charset="0"/>
                </a:rPr>
                <a:t>学习更有效</a:t>
              </a:r>
              <a:endParaRPr lang="en-US" altLang="zh-CN" sz="1600">
                <a:solidFill>
                  <a:srgbClr val="00ACE6"/>
                </a:solidFill>
                <a:latin typeface="微软雅黑" pitchFamily="34" charset="-122"/>
                <a:ea typeface="微软雅黑" pitchFamily="34" charset="-122"/>
                <a:sym typeface="Calibri" pitchFamily="34" charset="0"/>
              </a:endParaRPr>
            </a:p>
          </p:txBody>
        </p:sp>
      </p:grpSp>
      <p:sp>
        <p:nvSpPr>
          <p:cNvPr id="5124" name="标题 2"/>
          <p:cNvSpPr>
            <a:spLocks noGrp="1"/>
          </p:cNvSpPr>
          <p:nvPr>
            <p:ph type="ctrTitle"/>
          </p:nvPr>
        </p:nvSpPr>
        <p:spPr bwMode="auto">
          <a:xfrm>
            <a:off x="159654" y="2696024"/>
            <a:ext cx="9144000" cy="14224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r>
              <a:rPr lang="zh-CN" altLang="en-US" sz="4600" dirty="0" smtClean="0">
                <a:sym typeface="微软雅黑" pitchFamily="34" charset="-122"/>
              </a:rPr>
              <a:t>第十章  实战开发</a:t>
            </a:r>
            <a:endParaRPr lang="zh-CN" altLang="en-US" sz="4600" dirty="0" smtClean="0"/>
          </a:p>
        </p:txBody>
      </p:sp>
      <p:sp>
        <p:nvSpPr>
          <p:cNvPr id="5125" name="副标题 3"/>
          <p:cNvSpPr>
            <a:spLocks noGrp="1"/>
          </p:cNvSpPr>
          <p:nvPr>
            <p:ph type="subTitle" idx="1"/>
          </p:nvPr>
        </p:nvSpPr>
        <p:spPr bwMode="auto">
          <a:xfrm>
            <a:off x="2839817" y="3804717"/>
            <a:ext cx="6973888" cy="10588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342900" indent="-342900" eaLnBrk="1" hangingPunct="1">
              <a:lnSpc>
                <a:spcPct val="150000"/>
              </a:lnSpc>
              <a:buFontTx/>
              <a:buChar char="•"/>
            </a:pPr>
            <a:r>
              <a:rPr lang="zh-CN" altLang="en-US" dirty="0" smtClean="0">
                <a:sym typeface="微软雅黑" pitchFamily="34" charset="-122"/>
              </a:rPr>
              <a:t>站点的建立</a:t>
            </a:r>
            <a:endParaRPr lang="en-US" altLang="zh-CN" dirty="0" smtClean="0">
              <a:sym typeface="微软雅黑" pitchFamily="34" charset="-122"/>
            </a:endParaRPr>
          </a:p>
        </p:txBody>
      </p:sp>
      <p:sp>
        <p:nvSpPr>
          <p:cNvPr id="5126" name="副标题 3"/>
          <p:cNvSpPr txBox="1">
            <a:spLocks/>
          </p:cNvSpPr>
          <p:nvPr/>
        </p:nvSpPr>
        <p:spPr bwMode="auto">
          <a:xfrm>
            <a:off x="5711605" y="3830248"/>
            <a:ext cx="6645275" cy="1058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lnSpc>
                <a:spcPct val="150000"/>
              </a:lnSpc>
              <a:buFontTx/>
              <a:buChar char="•"/>
            </a:pPr>
            <a:r>
              <a:rPr lang="zh-CN" altLang="zh-CN" sz="2000" b="1" dirty="0">
                <a:solidFill>
                  <a:srgbClr val="FFFF00"/>
                </a:solidFill>
                <a:latin typeface="微软雅黑" panose="020B0503020204020204" pitchFamily="34" charset="-122"/>
                <a:ea typeface="微软雅黑" panose="020B0503020204020204" pitchFamily="34" charset="-122"/>
              </a:rPr>
              <a:t>首页面的制作</a:t>
            </a:r>
            <a:endParaRPr lang="zh-CN" altLang="en-US" sz="2000" b="1" dirty="0">
              <a:solidFill>
                <a:srgbClr val="FFFF00"/>
              </a:solidFill>
              <a:latin typeface="微软雅黑" panose="020B0503020204020204" pitchFamily="34" charset="-122"/>
              <a:ea typeface="微软雅黑" panose="020B0503020204020204" pitchFamily="34" charset="-122"/>
              <a:sym typeface="微软雅黑" pitchFamily="34" charset="-122"/>
            </a:endParaRPr>
          </a:p>
        </p:txBody>
      </p:sp>
    </p:spTree>
    <p:extLst>
      <p:ext uri="{BB962C8B-B14F-4D97-AF65-F5344CB8AC3E}">
        <p14:creationId xmlns:p14="http://schemas.microsoft.com/office/powerpoint/2010/main" val="315916877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10.1 </a:t>
            </a:r>
            <a:r>
              <a:rPr lang="zh-CN" altLang="en-US" sz="2400" dirty="0"/>
              <a:t>知识点讲解</a:t>
            </a:r>
          </a:p>
        </p:txBody>
      </p:sp>
      <p:sp>
        <p:nvSpPr>
          <p:cNvPr id="7171" name="内容占位符 2"/>
          <p:cNvSpPr>
            <a:spLocks noGrp="1"/>
          </p:cNvSpPr>
          <p:nvPr>
            <p:ph idx="1"/>
          </p:nvPr>
        </p:nvSpPr>
        <p:spPr bwMode="auto">
          <a:xfrm>
            <a:off x="434975" y="2047648"/>
            <a:ext cx="8229600"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a:buNone/>
            </a:pPr>
            <a:r>
              <a:rPr lang="zh-CN" altLang="zh-CN" sz="1800" b="1" dirty="0" smtClean="0">
                <a:solidFill>
                  <a:srgbClr val="009ED6"/>
                </a:solidFill>
              </a:rPr>
              <a:t>（</a:t>
            </a:r>
            <a:r>
              <a:rPr lang="en-US" altLang="zh-CN" sz="1800" b="1" dirty="0" smtClean="0">
                <a:solidFill>
                  <a:srgbClr val="009ED6"/>
                </a:solidFill>
              </a:rPr>
              <a:t>2</a:t>
            </a:r>
            <a:r>
              <a:rPr lang="zh-CN" altLang="zh-CN" sz="1800" b="1" dirty="0" smtClean="0">
                <a:solidFill>
                  <a:srgbClr val="009ED6"/>
                </a:solidFill>
              </a:rPr>
              <a:t>）</a:t>
            </a:r>
            <a:r>
              <a:rPr lang="en-US" altLang="zh-CN" sz="1800" b="1" dirty="0">
                <a:solidFill>
                  <a:srgbClr val="009ED6"/>
                </a:solidFill>
              </a:rPr>
              <a:t>CSS</a:t>
            </a:r>
            <a:r>
              <a:rPr lang="zh-CN" altLang="zh-CN" sz="1800" b="1" dirty="0">
                <a:solidFill>
                  <a:srgbClr val="009ED6"/>
                </a:solidFill>
              </a:rPr>
              <a:t>样式分析</a:t>
            </a:r>
            <a:endParaRPr lang="zh-CN" altLang="zh-CN" sz="1800" dirty="0">
              <a:solidFill>
                <a:srgbClr val="009ED6"/>
              </a:solidFill>
            </a:endParaRPr>
          </a:p>
          <a:p>
            <a:pPr marL="0" indent="457200">
              <a:buNone/>
            </a:pPr>
            <a:r>
              <a:rPr lang="zh-CN" altLang="zh-CN" sz="1800" dirty="0"/>
              <a:t>仔细观察页面的各个模块，可以看出，背景颜色均为通栏显示，则各个模块的宽度都可设置为</a:t>
            </a:r>
            <a:r>
              <a:rPr lang="en-US" altLang="zh-CN" sz="1800" dirty="0">
                <a:solidFill>
                  <a:srgbClr val="009ED6"/>
                </a:solidFill>
              </a:rPr>
              <a:t>100%</a:t>
            </a:r>
            <a:r>
              <a:rPr lang="zh-CN" altLang="zh-CN" sz="1800" dirty="0"/>
              <a:t>。精细地分析页面，不难发现大部分字体大小为</a:t>
            </a:r>
            <a:r>
              <a:rPr lang="en-US" altLang="zh-CN" sz="1800" dirty="0">
                <a:solidFill>
                  <a:srgbClr val="009ED6"/>
                </a:solidFill>
              </a:rPr>
              <a:t>14px</a:t>
            </a:r>
            <a:r>
              <a:rPr lang="zh-CN" altLang="zh-CN" sz="1800" dirty="0"/>
              <a:t>，样式为微软雅黑。头部和版权信息部分</a:t>
            </a:r>
            <a:r>
              <a:rPr lang="zh-CN" altLang="zh-CN" sz="1800" dirty="0">
                <a:solidFill>
                  <a:srgbClr val="009ED6"/>
                </a:solidFill>
              </a:rPr>
              <a:t>链接文字</a:t>
            </a:r>
            <a:r>
              <a:rPr lang="zh-CN" altLang="zh-CN" sz="1800" dirty="0"/>
              <a:t>均显示为</a:t>
            </a:r>
            <a:r>
              <a:rPr lang="en-US" altLang="zh-CN" sz="1800" dirty="0">
                <a:solidFill>
                  <a:srgbClr val="009ED6"/>
                </a:solidFill>
              </a:rPr>
              <a:t>#999</a:t>
            </a:r>
            <a:r>
              <a:rPr lang="zh-CN" altLang="zh-CN" sz="1800" dirty="0"/>
              <a:t>，当鼠标移上时变为</a:t>
            </a:r>
            <a:r>
              <a:rPr lang="en-US" altLang="zh-CN" sz="1800" dirty="0">
                <a:solidFill>
                  <a:srgbClr val="009ED6"/>
                </a:solidFill>
              </a:rPr>
              <a:t>#</a:t>
            </a:r>
            <a:r>
              <a:rPr lang="en-US" altLang="zh-CN" sz="1800" dirty="0" err="1">
                <a:solidFill>
                  <a:srgbClr val="009ED6"/>
                </a:solidFill>
              </a:rPr>
              <a:t>fff</a:t>
            </a:r>
            <a:r>
              <a:rPr lang="zh-CN" altLang="zh-CN" sz="1800" dirty="0"/>
              <a:t>，页面中所有</a:t>
            </a:r>
            <a:r>
              <a:rPr lang="en-US" altLang="zh-CN" sz="1800" dirty="0">
                <a:solidFill>
                  <a:srgbClr val="009ED6"/>
                </a:solidFill>
              </a:rPr>
              <a:t>input</a:t>
            </a:r>
            <a:r>
              <a:rPr lang="zh-CN" altLang="zh-CN" sz="1800" dirty="0">
                <a:solidFill>
                  <a:srgbClr val="009ED6"/>
                </a:solidFill>
              </a:rPr>
              <a:t>表单</a:t>
            </a:r>
            <a:r>
              <a:rPr lang="zh-CN" altLang="zh-CN" sz="1800" dirty="0"/>
              <a:t>和</a:t>
            </a:r>
            <a:r>
              <a:rPr lang="en-US" altLang="zh-CN" sz="1800" dirty="0" err="1">
                <a:solidFill>
                  <a:srgbClr val="009ED6"/>
                </a:solidFill>
              </a:rPr>
              <a:t>textarea</a:t>
            </a:r>
            <a:r>
              <a:rPr lang="zh-CN" altLang="zh-CN" sz="1800" dirty="0">
                <a:solidFill>
                  <a:srgbClr val="009ED6"/>
                </a:solidFill>
              </a:rPr>
              <a:t>文本域</a:t>
            </a:r>
            <a:r>
              <a:rPr lang="zh-CN" altLang="zh-CN" sz="1800" dirty="0"/>
              <a:t>外的</a:t>
            </a:r>
            <a:r>
              <a:rPr lang="zh-CN" altLang="zh-CN" sz="1800" dirty="0">
                <a:solidFill>
                  <a:srgbClr val="009ED6"/>
                </a:solidFill>
              </a:rPr>
              <a:t>蓝边框</a:t>
            </a:r>
            <a:r>
              <a:rPr lang="zh-CN" altLang="zh-CN" sz="1800" dirty="0"/>
              <a:t>均</a:t>
            </a:r>
            <a:r>
              <a:rPr lang="zh-CN" altLang="zh-CN" sz="1800" dirty="0">
                <a:solidFill>
                  <a:srgbClr val="009ED6"/>
                </a:solidFill>
              </a:rPr>
              <a:t>删除</a:t>
            </a:r>
            <a:r>
              <a:rPr lang="zh-CN" altLang="zh-CN" sz="1800" dirty="0"/>
              <a:t>。这些共同的样式可以提前定义，以减少代码冗余。关于页面中的</a:t>
            </a:r>
            <a:r>
              <a:rPr lang="en-US" altLang="zh-CN" sz="1800" dirty="0"/>
              <a:t>CSS3</a:t>
            </a:r>
            <a:r>
              <a:rPr lang="zh-CN" altLang="zh-CN" sz="1800" dirty="0"/>
              <a:t>动画效果，将会在单独讲解每一个模块时做详细分析。</a:t>
            </a:r>
            <a:endParaRPr lang="en-US" altLang="zh-CN" sz="1800" dirty="0"/>
          </a:p>
        </p:txBody>
      </p:sp>
      <p:sp>
        <p:nvSpPr>
          <p:cNvPr id="5" name="TextBox 4"/>
          <p:cNvSpPr txBox="1"/>
          <p:nvPr/>
        </p:nvSpPr>
        <p:spPr>
          <a:xfrm>
            <a:off x="385583" y="1322024"/>
            <a:ext cx="6544019" cy="461665"/>
          </a:xfrm>
          <a:prstGeom prst="rect">
            <a:avLst/>
          </a:prstGeom>
          <a:noFill/>
        </p:spPr>
        <p:txBody>
          <a:bodyPr wrap="square" rtlCol="0">
            <a:spAutoFit/>
          </a:bodyPr>
          <a:lstStyle/>
          <a:p>
            <a:pPr marL="0" lvl="1" indent="457200">
              <a:defRPr/>
            </a:pPr>
            <a:r>
              <a:rPr lang="en-US" altLang="zh-CN" sz="2400" b="1" dirty="0" smtClean="0">
                <a:solidFill>
                  <a:srgbClr val="009ED6"/>
                </a:solidFill>
              </a:rPr>
              <a:t>3</a:t>
            </a:r>
            <a:r>
              <a:rPr lang="zh-CN" altLang="en-US" sz="2400" b="1" dirty="0" smtClean="0">
                <a:solidFill>
                  <a:srgbClr val="009ED6"/>
                </a:solidFill>
              </a:rPr>
              <a:t>、效果图分析</a:t>
            </a:r>
            <a:endParaRPr lang="zh-CN" altLang="en-US" sz="2400" b="1" dirty="0">
              <a:solidFill>
                <a:srgbClr val="009ED6"/>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836965935"/>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10.1 </a:t>
            </a:r>
            <a:r>
              <a:rPr lang="zh-CN" altLang="en-US" sz="2400" dirty="0"/>
              <a:t>知识点讲解</a:t>
            </a:r>
          </a:p>
        </p:txBody>
      </p:sp>
      <p:sp>
        <p:nvSpPr>
          <p:cNvPr id="7171" name="内容占位符 2"/>
          <p:cNvSpPr>
            <a:spLocks noGrp="1"/>
          </p:cNvSpPr>
          <p:nvPr>
            <p:ph idx="1"/>
          </p:nvPr>
        </p:nvSpPr>
        <p:spPr bwMode="auto">
          <a:xfrm>
            <a:off x="434975" y="2047648"/>
            <a:ext cx="8229600"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hangingPunct="1">
              <a:buNone/>
            </a:pPr>
            <a:r>
              <a:rPr lang="zh-CN" altLang="zh-CN" sz="1800" dirty="0">
                <a:solidFill>
                  <a:srgbClr val="009ED6"/>
                </a:solidFill>
              </a:rPr>
              <a:t>页面布局</a:t>
            </a:r>
            <a:r>
              <a:rPr lang="zh-CN" altLang="zh-CN" sz="1800" dirty="0"/>
              <a:t>对于改善网站的外观非常重要，是为了使网站</a:t>
            </a:r>
            <a:r>
              <a:rPr lang="zh-CN" altLang="zh-CN" sz="1800" dirty="0">
                <a:solidFill>
                  <a:srgbClr val="009ED6"/>
                </a:solidFill>
              </a:rPr>
              <a:t>页面结构</a:t>
            </a:r>
            <a:r>
              <a:rPr lang="zh-CN" altLang="zh-CN" sz="1800" dirty="0"/>
              <a:t>更加</a:t>
            </a:r>
            <a:r>
              <a:rPr lang="zh-CN" altLang="zh-CN" sz="1800" dirty="0">
                <a:solidFill>
                  <a:srgbClr val="009ED6"/>
                </a:solidFill>
              </a:rPr>
              <a:t>清晰</a:t>
            </a:r>
            <a:r>
              <a:rPr lang="zh-CN" altLang="zh-CN" sz="1800" dirty="0"/>
              <a:t>、</a:t>
            </a:r>
            <a:r>
              <a:rPr lang="zh-CN" altLang="zh-CN" sz="1800" dirty="0">
                <a:solidFill>
                  <a:srgbClr val="009ED6"/>
                </a:solidFill>
              </a:rPr>
              <a:t>有条理</a:t>
            </a:r>
            <a:r>
              <a:rPr lang="zh-CN" altLang="zh-CN" sz="1800" dirty="0"/>
              <a:t>，而对页面进行的“排版”。接下来，将对电商网站首页面进行整体布局，具体代码如下：</a:t>
            </a:r>
            <a:endParaRPr lang="en-US" altLang="zh-CN" sz="1800" dirty="0"/>
          </a:p>
        </p:txBody>
      </p:sp>
      <p:sp>
        <p:nvSpPr>
          <p:cNvPr id="5" name="TextBox 4"/>
          <p:cNvSpPr txBox="1"/>
          <p:nvPr/>
        </p:nvSpPr>
        <p:spPr>
          <a:xfrm>
            <a:off x="385583" y="1322024"/>
            <a:ext cx="6544019" cy="461665"/>
          </a:xfrm>
          <a:prstGeom prst="rect">
            <a:avLst/>
          </a:prstGeom>
          <a:noFill/>
        </p:spPr>
        <p:txBody>
          <a:bodyPr wrap="square" rtlCol="0">
            <a:spAutoFit/>
          </a:bodyPr>
          <a:lstStyle/>
          <a:p>
            <a:pPr marL="0" lvl="1" indent="457200">
              <a:defRPr/>
            </a:pPr>
            <a:r>
              <a:rPr lang="en-US" altLang="zh-CN" sz="2400" b="1" dirty="0" smtClean="0">
                <a:solidFill>
                  <a:srgbClr val="009ED6"/>
                </a:solidFill>
              </a:rPr>
              <a:t>4</a:t>
            </a:r>
            <a:r>
              <a:rPr lang="zh-CN" altLang="en-US" sz="2400" b="1" dirty="0" smtClean="0">
                <a:solidFill>
                  <a:srgbClr val="009ED6"/>
                </a:solidFill>
              </a:rPr>
              <a:t>、页面布局</a:t>
            </a:r>
            <a:endParaRPr lang="zh-CN" altLang="en-US" sz="2400" b="1" dirty="0">
              <a:solidFill>
                <a:srgbClr val="009ED6"/>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9" name="图片 8">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1511" y="3370183"/>
            <a:ext cx="2121233" cy="384016"/>
          </a:xfrm>
          <a:prstGeom prst="rect">
            <a:avLst/>
          </a:prstGeom>
        </p:spPr>
      </p:pic>
    </p:spTree>
    <p:extLst>
      <p:ext uri="{BB962C8B-B14F-4D97-AF65-F5344CB8AC3E}">
        <p14:creationId xmlns:p14="http://schemas.microsoft.com/office/powerpoint/2010/main" val="4233909960"/>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10.1 </a:t>
            </a:r>
            <a:r>
              <a:rPr lang="zh-CN" altLang="en-US" sz="2400" dirty="0"/>
              <a:t>知识点讲解</a:t>
            </a:r>
          </a:p>
        </p:txBody>
      </p:sp>
      <p:sp>
        <p:nvSpPr>
          <p:cNvPr id="7171" name="内容占位符 2"/>
          <p:cNvSpPr>
            <a:spLocks noGrp="1"/>
          </p:cNvSpPr>
          <p:nvPr>
            <p:ph idx="1"/>
          </p:nvPr>
        </p:nvSpPr>
        <p:spPr bwMode="auto">
          <a:xfrm>
            <a:off x="434975" y="2047648"/>
            <a:ext cx="8229600"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hangingPunct="1">
              <a:buNone/>
            </a:pPr>
            <a:r>
              <a:rPr lang="zh-CN" altLang="zh-CN" sz="1800" dirty="0"/>
              <a:t>为了</a:t>
            </a:r>
            <a:r>
              <a:rPr lang="zh-CN" altLang="zh-CN" sz="1800" dirty="0">
                <a:solidFill>
                  <a:srgbClr val="009ED6"/>
                </a:solidFill>
              </a:rPr>
              <a:t>清除</a:t>
            </a:r>
            <a:r>
              <a:rPr lang="zh-CN" altLang="zh-CN" sz="1800" dirty="0"/>
              <a:t>各浏览器的</a:t>
            </a:r>
            <a:r>
              <a:rPr lang="zh-CN" altLang="zh-CN" sz="1800" dirty="0">
                <a:solidFill>
                  <a:srgbClr val="009ED6"/>
                </a:solidFill>
              </a:rPr>
              <a:t>默认样式</a:t>
            </a:r>
            <a:r>
              <a:rPr lang="zh-CN" altLang="zh-CN" sz="1800" dirty="0"/>
              <a:t>，使得网页在各浏览器中显示的效果一致，在完成页面布局后，首先要做的就是对</a:t>
            </a:r>
            <a:r>
              <a:rPr lang="en-US" altLang="zh-CN" sz="1800" dirty="0"/>
              <a:t>CSS</a:t>
            </a:r>
            <a:r>
              <a:rPr lang="zh-CN" altLang="zh-CN" sz="1800" dirty="0"/>
              <a:t>样式进行初始化并声明一些通用的样式。打开样式文件</a:t>
            </a:r>
            <a:r>
              <a:rPr lang="en-US" altLang="zh-CN" sz="1800" dirty="0">
                <a:solidFill>
                  <a:srgbClr val="009ED6"/>
                </a:solidFill>
              </a:rPr>
              <a:t>index.css</a:t>
            </a:r>
            <a:r>
              <a:rPr lang="zh-CN" altLang="zh-CN" sz="1800" dirty="0"/>
              <a:t>，编写通用样式，具体如下：</a:t>
            </a:r>
            <a:endParaRPr lang="en-US" altLang="zh-CN" sz="1800" dirty="0"/>
          </a:p>
        </p:txBody>
      </p:sp>
      <p:sp>
        <p:nvSpPr>
          <p:cNvPr id="5" name="TextBox 4"/>
          <p:cNvSpPr txBox="1"/>
          <p:nvPr/>
        </p:nvSpPr>
        <p:spPr>
          <a:xfrm>
            <a:off x="385583" y="1322024"/>
            <a:ext cx="6544019" cy="461665"/>
          </a:xfrm>
          <a:prstGeom prst="rect">
            <a:avLst/>
          </a:prstGeom>
          <a:noFill/>
        </p:spPr>
        <p:txBody>
          <a:bodyPr wrap="square" rtlCol="0">
            <a:spAutoFit/>
          </a:bodyPr>
          <a:lstStyle/>
          <a:p>
            <a:pPr marL="0" lvl="1" indent="457200">
              <a:defRPr/>
            </a:pPr>
            <a:r>
              <a:rPr lang="en-US" altLang="zh-CN" sz="2400" b="1" dirty="0" smtClean="0">
                <a:solidFill>
                  <a:srgbClr val="009ED6"/>
                </a:solidFill>
              </a:rPr>
              <a:t>5</a:t>
            </a:r>
            <a:r>
              <a:rPr lang="zh-CN" altLang="en-US" sz="2400" b="1" dirty="0" smtClean="0">
                <a:solidFill>
                  <a:srgbClr val="009ED6"/>
                </a:solidFill>
              </a:rPr>
              <a:t>、定义公共样式</a:t>
            </a:r>
            <a:endParaRPr lang="zh-CN" altLang="en-US" sz="2400" b="1" dirty="0">
              <a:solidFill>
                <a:srgbClr val="009ED6"/>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9" name="图片 8">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1511" y="3370183"/>
            <a:ext cx="2121233" cy="384016"/>
          </a:xfrm>
          <a:prstGeom prst="rect">
            <a:avLst/>
          </a:prstGeom>
        </p:spPr>
      </p:pic>
    </p:spTree>
    <p:extLst>
      <p:ext uri="{BB962C8B-B14F-4D97-AF65-F5344CB8AC3E}">
        <p14:creationId xmlns:p14="http://schemas.microsoft.com/office/powerpoint/2010/main" val="3730043585"/>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10.2 </a:t>
            </a:r>
            <a:r>
              <a:rPr lang="zh-CN" altLang="en-US" sz="2400" dirty="0" smtClean="0"/>
              <a:t>首页面详细制作</a:t>
            </a:r>
            <a:endParaRPr lang="zh-CN" altLang="en-US" sz="2400" dirty="0"/>
          </a:p>
        </p:txBody>
      </p:sp>
      <p:grpSp>
        <p:nvGrpSpPr>
          <p:cNvPr id="7" name="组合 1"/>
          <p:cNvGrpSpPr>
            <a:grpSpLocks/>
          </p:cNvGrpSpPr>
          <p:nvPr/>
        </p:nvGrpSpPr>
        <p:grpSpPr bwMode="auto">
          <a:xfrm>
            <a:off x="4604069" y="1684382"/>
            <a:ext cx="3799280" cy="507813"/>
            <a:chOff x="1710670" y="1252383"/>
            <a:chExt cx="4832641" cy="611808"/>
          </a:xfrm>
        </p:grpSpPr>
        <p:grpSp>
          <p:nvGrpSpPr>
            <p:cNvPr id="8" name="组合 29"/>
            <p:cNvGrpSpPr>
              <a:grpSpLocks/>
            </p:cNvGrpSpPr>
            <p:nvPr/>
          </p:nvGrpSpPr>
          <p:grpSpPr bwMode="auto">
            <a:xfrm rot="-12767">
              <a:off x="1710670" y="1263647"/>
              <a:ext cx="886228" cy="600544"/>
              <a:chOff x="1936619" y="1275594"/>
              <a:chExt cx="1298808" cy="1751335"/>
            </a:xfrm>
          </p:grpSpPr>
          <p:grpSp>
            <p:nvGrpSpPr>
              <p:cNvPr id="12" name="组合 31"/>
              <p:cNvGrpSpPr>
                <a:grpSpLocks/>
              </p:cNvGrpSpPr>
              <p:nvPr/>
            </p:nvGrpSpPr>
            <p:grpSpPr bwMode="auto">
              <a:xfrm>
                <a:off x="1936619" y="1275594"/>
                <a:ext cx="1288371" cy="1733075"/>
                <a:chOff x="1907703" y="1275594"/>
                <a:chExt cx="1288371" cy="1733075"/>
              </a:xfrm>
            </p:grpSpPr>
            <p:sp>
              <p:nvSpPr>
                <p:cNvPr id="14" name="圆角矩形 13"/>
                <p:cNvSpPr/>
                <p:nvPr/>
              </p:nvSpPr>
              <p:spPr>
                <a:xfrm>
                  <a:off x="1907703" y="1275594"/>
                  <a:ext cx="1288371" cy="1733075"/>
                </a:xfrm>
                <a:prstGeom prst="roundRect">
                  <a:avLst/>
                </a:prstGeom>
                <a:solidFill>
                  <a:srgbClr val="3BCCFF"/>
                </a:solidFill>
                <a:ln w="25400" cap="flat" cmpd="sng" algn="ctr">
                  <a:noFill/>
                  <a:prstDash val="solid"/>
                </a:ln>
                <a:effectLst>
                  <a:outerShdw blurRad="76200" dir="13500000" sy="23000" kx="1200000" algn="br" rotWithShape="0">
                    <a:prstClr val="black">
                      <a:alpha val="20000"/>
                    </a:prstClr>
                  </a:outerShdw>
                </a:effectLst>
              </p:spPr>
              <p:txBody>
                <a:bodyPr anchor="ctr"/>
                <a:lstStyle/>
                <a:p>
                  <a:pPr algn="ctr" eaLnBrk="1" fontAlgn="auto" hangingPunct="1">
                    <a:spcBef>
                      <a:spcPts val="0"/>
                    </a:spcBef>
                    <a:spcAft>
                      <a:spcPts val="0"/>
                    </a:spcAft>
                    <a:defRPr/>
                  </a:pPr>
                  <a:r>
                    <a:rPr lang="en-US" altLang="zh-CN" sz="3200" b="1" kern="0" dirty="0" smtClean="0">
                      <a:solidFill>
                        <a:prstClr val="white"/>
                      </a:solidFill>
                      <a:latin typeface="Cambria Math" panose="02040503050406030204" pitchFamily="18" charset="0"/>
                      <a:ea typeface="汉仪综艺体简" panose="02010609000101010101" pitchFamily="49" charset="-122"/>
                    </a:rPr>
                    <a:t>1</a:t>
                  </a:r>
                  <a:endParaRPr lang="zh-CN" altLang="en-US" sz="3200" b="1" kern="0" dirty="0">
                    <a:solidFill>
                      <a:prstClr val="white"/>
                    </a:solidFill>
                    <a:latin typeface="Cambria Math" panose="02040503050406030204" pitchFamily="18" charset="0"/>
                    <a:ea typeface="汉仪综艺体简" panose="02010609000101010101" pitchFamily="49" charset="-122"/>
                  </a:endParaRPr>
                </a:p>
              </p:txBody>
            </p:sp>
            <p:sp>
              <p:nvSpPr>
                <p:cNvPr id="15" name="圆角矩形 14"/>
                <p:cNvSpPr/>
                <p:nvPr/>
              </p:nvSpPr>
              <p:spPr>
                <a:xfrm>
                  <a:off x="1961224" y="1349539"/>
                  <a:ext cx="1189063" cy="1580325"/>
                </a:xfrm>
                <a:prstGeom prst="roundRect">
                  <a:avLst/>
                </a:prstGeom>
                <a:noFill/>
                <a:ln w="15875" cap="flat" cmpd="sng" algn="ctr">
                  <a:solidFill>
                    <a:sysClr val="window" lastClr="FFFFFF"/>
                  </a:solidFill>
                  <a:prstDash val="solid"/>
                </a:ln>
                <a:effectLst/>
              </p:spPr>
              <p:txBody>
                <a:bodyPr anchor="ctr"/>
                <a:lstStyle/>
                <a:p>
                  <a:pPr algn="ctr" eaLnBrk="1" fontAlgn="auto" hangingPunct="1">
                    <a:spcBef>
                      <a:spcPts val="0"/>
                    </a:spcBef>
                    <a:spcAft>
                      <a:spcPts val="0"/>
                    </a:spcAft>
                    <a:defRPr/>
                  </a:pPr>
                  <a:endParaRPr lang="zh-CN" altLang="en-US" b="1" kern="0">
                    <a:solidFill>
                      <a:prstClr val="white"/>
                    </a:solidFill>
                    <a:latin typeface="Cambria Math" panose="02040503050406030204" pitchFamily="18" charset="0"/>
                    <a:ea typeface="汉仪综艺体简" panose="02010609000101010101" pitchFamily="49" charset="-122"/>
                  </a:endParaRPr>
                </a:p>
              </p:txBody>
            </p:sp>
          </p:grpSp>
          <p:sp>
            <p:nvSpPr>
              <p:cNvPr id="13" name="圆角矩形 5"/>
              <p:cNvSpPr/>
              <p:nvPr/>
            </p:nvSpPr>
            <p:spPr>
              <a:xfrm>
                <a:off x="1941650" y="2093522"/>
                <a:ext cx="1293777" cy="933407"/>
              </a:xfrm>
              <a:custGeom>
                <a:avLst/>
                <a:gdLst/>
                <a:ahLst/>
                <a:cxnLst/>
                <a:rect l="l" t="t" r="r" b="b"/>
                <a:pathLst>
                  <a:path w="1292867" h="936362">
                    <a:moveTo>
                      <a:pt x="0" y="0"/>
                    </a:moveTo>
                    <a:lnTo>
                      <a:pt x="1292867" y="752847"/>
                    </a:lnTo>
                    <a:cubicBezTo>
                      <a:pt x="1277961" y="856795"/>
                      <a:pt x="1188330" y="936362"/>
                      <a:pt x="1080116" y="936362"/>
                    </a:cubicBezTo>
                    <a:lnTo>
                      <a:pt x="216028" y="936362"/>
                    </a:lnTo>
                    <a:cubicBezTo>
                      <a:pt x="96719" y="936362"/>
                      <a:pt x="0" y="839643"/>
                      <a:pt x="0" y="720334"/>
                    </a:cubicBezTo>
                    <a:close/>
                  </a:path>
                </a:pathLst>
              </a:custGeom>
              <a:solidFill>
                <a:sysClr val="window" lastClr="FFFFFF">
                  <a:alpha val="43000"/>
                </a:sysClr>
              </a:solidFill>
              <a:ln w="25400" cap="flat" cmpd="sng" algn="ctr">
                <a:noFill/>
                <a:prstDash val="solid"/>
              </a:ln>
              <a:effectLst/>
            </p:spPr>
            <p:txBody>
              <a:bodyPr anchor="ctr"/>
              <a:lstStyle/>
              <a:p>
                <a:pPr algn="ctr" eaLnBrk="1" fontAlgn="auto" hangingPunct="1">
                  <a:spcBef>
                    <a:spcPts val="0"/>
                  </a:spcBef>
                  <a:spcAft>
                    <a:spcPts val="0"/>
                  </a:spcAft>
                  <a:defRPr/>
                </a:pPr>
                <a:endParaRPr lang="zh-CN" altLang="en-US" sz="6000" b="1" kern="0" dirty="0">
                  <a:solidFill>
                    <a:prstClr val="white"/>
                  </a:solidFill>
                  <a:latin typeface="Cambria Math" panose="02040503050406030204" pitchFamily="18" charset="0"/>
                  <a:ea typeface="汉仪综艺体简" panose="02010609000101010101" pitchFamily="49" charset="-122"/>
                </a:endParaRPr>
              </a:p>
            </p:txBody>
          </p:sp>
        </p:grpSp>
        <p:cxnSp>
          <p:nvCxnSpPr>
            <p:cNvPr id="9" name="直接连接符 8"/>
            <p:cNvCxnSpPr/>
            <p:nvPr/>
          </p:nvCxnSpPr>
          <p:spPr bwMode="auto">
            <a:xfrm>
              <a:off x="2809388" y="1761189"/>
              <a:ext cx="3733923" cy="0"/>
            </a:xfrm>
            <a:prstGeom prst="line">
              <a:avLst/>
            </a:prstGeom>
            <a:noFill/>
            <a:ln w="3175" cap="flat" cmpd="sng" algn="ctr">
              <a:solidFill>
                <a:schemeClr val="bg1">
                  <a:lumMod val="50000"/>
                </a:schemeClr>
              </a:solidFill>
              <a:prstDash val="sysDot"/>
              <a:headEnd type="oval" w="sm" len="sm"/>
              <a:tailEnd type="oval" w="sm" len="sm"/>
            </a:ln>
            <a:effectLst/>
          </p:spPr>
        </p:cxnSp>
        <p:sp>
          <p:nvSpPr>
            <p:cNvPr id="10" name="矩形 35"/>
            <p:cNvSpPr>
              <a:spLocks noChangeArrowheads="1"/>
            </p:cNvSpPr>
            <p:nvPr/>
          </p:nvSpPr>
          <p:spPr bwMode="auto">
            <a:xfrm>
              <a:off x="2969851" y="1252383"/>
              <a:ext cx="3058174" cy="5562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marL="0" lvl="1" indent="0">
                <a:buFontTx/>
                <a:buNone/>
                <a:defRPr/>
              </a:pPr>
              <a:endParaRPr lang="en-US" altLang="zh-CN" sz="2400" b="1" dirty="0">
                <a:solidFill>
                  <a:srgbClr val="009ED6"/>
                </a:solidFill>
              </a:endParaRPr>
            </a:p>
          </p:txBody>
        </p:sp>
      </p:grpSp>
      <p:grpSp>
        <p:nvGrpSpPr>
          <p:cNvPr id="17" name="组合 1"/>
          <p:cNvGrpSpPr>
            <a:grpSpLocks/>
          </p:cNvGrpSpPr>
          <p:nvPr/>
        </p:nvGrpSpPr>
        <p:grpSpPr bwMode="auto">
          <a:xfrm>
            <a:off x="4629469" y="2691967"/>
            <a:ext cx="3244531" cy="507813"/>
            <a:chOff x="1710670" y="1252383"/>
            <a:chExt cx="4127009" cy="611808"/>
          </a:xfrm>
        </p:grpSpPr>
        <p:grpSp>
          <p:nvGrpSpPr>
            <p:cNvPr id="18" name="组合 29"/>
            <p:cNvGrpSpPr>
              <a:grpSpLocks/>
            </p:cNvGrpSpPr>
            <p:nvPr/>
          </p:nvGrpSpPr>
          <p:grpSpPr bwMode="auto">
            <a:xfrm rot="-12767">
              <a:off x="1710670" y="1263647"/>
              <a:ext cx="886228" cy="600544"/>
              <a:chOff x="1936619" y="1275594"/>
              <a:chExt cx="1298808" cy="1751335"/>
            </a:xfrm>
          </p:grpSpPr>
          <p:grpSp>
            <p:nvGrpSpPr>
              <p:cNvPr id="21" name="组合 31"/>
              <p:cNvGrpSpPr>
                <a:grpSpLocks/>
              </p:cNvGrpSpPr>
              <p:nvPr/>
            </p:nvGrpSpPr>
            <p:grpSpPr bwMode="auto">
              <a:xfrm>
                <a:off x="1936619" y="1275594"/>
                <a:ext cx="1288371" cy="1733075"/>
                <a:chOff x="1907703" y="1275594"/>
                <a:chExt cx="1288371" cy="1733075"/>
              </a:xfrm>
            </p:grpSpPr>
            <p:sp>
              <p:nvSpPr>
                <p:cNvPr id="23" name="圆角矩形 22"/>
                <p:cNvSpPr/>
                <p:nvPr/>
              </p:nvSpPr>
              <p:spPr>
                <a:xfrm>
                  <a:off x="1907703" y="1275594"/>
                  <a:ext cx="1288371" cy="1733075"/>
                </a:xfrm>
                <a:prstGeom prst="roundRect">
                  <a:avLst/>
                </a:prstGeom>
                <a:solidFill>
                  <a:srgbClr val="3BCCFF"/>
                </a:solidFill>
                <a:ln w="25400" cap="flat" cmpd="sng" algn="ctr">
                  <a:noFill/>
                  <a:prstDash val="solid"/>
                </a:ln>
                <a:effectLst>
                  <a:outerShdw blurRad="76200" dir="13500000" sy="23000" kx="1200000" algn="br" rotWithShape="0">
                    <a:prstClr val="black">
                      <a:alpha val="20000"/>
                    </a:prstClr>
                  </a:outerShdw>
                </a:effectLst>
              </p:spPr>
              <p:txBody>
                <a:bodyPr anchor="ctr"/>
                <a:lstStyle/>
                <a:p>
                  <a:pPr algn="ctr" eaLnBrk="1" fontAlgn="auto" hangingPunct="1">
                    <a:spcBef>
                      <a:spcPts val="0"/>
                    </a:spcBef>
                    <a:spcAft>
                      <a:spcPts val="0"/>
                    </a:spcAft>
                    <a:defRPr/>
                  </a:pPr>
                  <a:r>
                    <a:rPr lang="en-US" altLang="zh-CN" sz="3200" b="1" kern="0" dirty="0">
                      <a:solidFill>
                        <a:prstClr val="white"/>
                      </a:solidFill>
                      <a:latin typeface="Cambria Math" panose="02040503050406030204" pitchFamily="18" charset="0"/>
                      <a:ea typeface="汉仪综艺体简" panose="02010609000101010101" pitchFamily="49" charset="-122"/>
                    </a:rPr>
                    <a:t>2</a:t>
                  </a:r>
                  <a:endParaRPr lang="zh-CN" altLang="en-US" sz="3200" b="1" kern="0" dirty="0">
                    <a:solidFill>
                      <a:prstClr val="white"/>
                    </a:solidFill>
                    <a:latin typeface="Cambria Math" panose="02040503050406030204" pitchFamily="18" charset="0"/>
                    <a:ea typeface="汉仪综艺体简" panose="02010609000101010101" pitchFamily="49" charset="-122"/>
                  </a:endParaRPr>
                </a:p>
              </p:txBody>
            </p:sp>
            <p:sp>
              <p:nvSpPr>
                <p:cNvPr id="24" name="圆角矩形 23"/>
                <p:cNvSpPr/>
                <p:nvPr/>
              </p:nvSpPr>
              <p:spPr>
                <a:xfrm>
                  <a:off x="1961224" y="1349539"/>
                  <a:ext cx="1189063" cy="1580325"/>
                </a:xfrm>
                <a:prstGeom prst="roundRect">
                  <a:avLst/>
                </a:prstGeom>
                <a:noFill/>
                <a:ln w="15875" cap="flat" cmpd="sng" algn="ctr">
                  <a:solidFill>
                    <a:sysClr val="window" lastClr="FFFFFF"/>
                  </a:solidFill>
                  <a:prstDash val="solid"/>
                </a:ln>
                <a:effectLst/>
              </p:spPr>
              <p:txBody>
                <a:bodyPr anchor="ctr"/>
                <a:lstStyle/>
                <a:p>
                  <a:pPr algn="ctr" eaLnBrk="1" fontAlgn="auto" hangingPunct="1">
                    <a:spcBef>
                      <a:spcPts val="0"/>
                    </a:spcBef>
                    <a:spcAft>
                      <a:spcPts val="0"/>
                    </a:spcAft>
                    <a:defRPr/>
                  </a:pPr>
                  <a:endParaRPr lang="zh-CN" altLang="en-US" b="1" kern="0">
                    <a:solidFill>
                      <a:prstClr val="white"/>
                    </a:solidFill>
                    <a:latin typeface="Cambria Math" panose="02040503050406030204" pitchFamily="18" charset="0"/>
                    <a:ea typeface="汉仪综艺体简" panose="02010609000101010101" pitchFamily="49" charset="-122"/>
                  </a:endParaRPr>
                </a:p>
              </p:txBody>
            </p:sp>
          </p:grpSp>
          <p:sp>
            <p:nvSpPr>
              <p:cNvPr id="22" name="圆角矩形 5"/>
              <p:cNvSpPr/>
              <p:nvPr/>
            </p:nvSpPr>
            <p:spPr>
              <a:xfrm>
                <a:off x="1941650" y="2093522"/>
                <a:ext cx="1293777" cy="933407"/>
              </a:xfrm>
              <a:custGeom>
                <a:avLst/>
                <a:gdLst/>
                <a:ahLst/>
                <a:cxnLst/>
                <a:rect l="l" t="t" r="r" b="b"/>
                <a:pathLst>
                  <a:path w="1292867" h="936362">
                    <a:moveTo>
                      <a:pt x="0" y="0"/>
                    </a:moveTo>
                    <a:lnTo>
                      <a:pt x="1292867" y="752847"/>
                    </a:lnTo>
                    <a:cubicBezTo>
                      <a:pt x="1277961" y="856795"/>
                      <a:pt x="1188330" y="936362"/>
                      <a:pt x="1080116" y="936362"/>
                    </a:cubicBezTo>
                    <a:lnTo>
                      <a:pt x="216028" y="936362"/>
                    </a:lnTo>
                    <a:cubicBezTo>
                      <a:pt x="96719" y="936362"/>
                      <a:pt x="0" y="839643"/>
                      <a:pt x="0" y="720334"/>
                    </a:cubicBezTo>
                    <a:close/>
                  </a:path>
                </a:pathLst>
              </a:custGeom>
              <a:solidFill>
                <a:sysClr val="window" lastClr="FFFFFF">
                  <a:alpha val="43000"/>
                </a:sysClr>
              </a:solidFill>
              <a:ln w="25400" cap="flat" cmpd="sng" algn="ctr">
                <a:noFill/>
                <a:prstDash val="solid"/>
              </a:ln>
              <a:effectLst/>
            </p:spPr>
            <p:txBody>
              <a:bodyPr anchor="ctr"/>
              <a:lstStyle/>
              <a:p>
                <a:pPr algn="ctr" eaLnBrk="1" fontAlgn="auto" hangingPunct="1">
                  <a:spcBef>
                    <a:spcPts val="0"/>
                  </a:spcBef>
                  <a:spcAft>
                    <a:spcPts val="0"/>
                  </a:spcAft>
                  <a:defRPr/>
                </a:pPr>
                <a:endParaRPr lang="zh-CN" altLang="en-US" sz="6000" b="1" kern="0" dirty="0">
                  <a:solidFill>
                    <a:prstClr val="white"/>
                  </a:solidFill>
                  <a:latin typeface="Cambria Math" panose="02040503050406030204" pitchFamily="18" charset="0"/>
                  <a:ea typeface="汉仪综艺体简" panose="02010609000101010101" pitchFamily="49" charset="-122"/>
                </a:endParaRPr>
              </a:p>
            </p:txBody>
          </p:sp>
        </p:grpSp>
        <p:cxnSp>
          <p:nvCxnSpPr>
            <p:cNvPr id="19" name="直接连接符 18"/>
            <p:cNvCxnSpPr/>
            <p:nvPr/>
          </p:nvCxnSpPr>
          <p:spPr bwMode="auto">
            <a:xfrm>
              <a:off x="2809389" y="1761189"/>
              <a:ext cx="3028290" cy="0"/>
            </a:xfrm>
            <a:prstGeom prst="line">
              <a:avLst/>
            </a:prstGeom>
            <a:noFill/>
            <a:ln w="3175" cap="flat" cmpd="sng" algn="ctr">
              <a:solidFill>
                <a:schemeClr val="bg1">
                  <a:lumMod val="50000"/>
                </a:schemeClr>
              </a:solidFill>
              <a:prstDash val="sysDot"/>
              <a:headEnd type="oval" w="sm" len="sm"/>
              <a:tailEnd type="oval" w="sm" len="sm"/>
            </a:ln>
            <a:effectLst/>
          </p:spPr>
        </p:cxnSp>
        <p:sp>
          <p:nvSpPr>
            <p:cNvPr id="20" name="矩形 35"/>
            <p:cNvSpPr>
              <a:spLocks noChangeArrowheads="1"/>
            </p:cNvSpPr>
            <p:nvPr/>
          </p:nvSpPr>
          <p:spPr bwMode="auto">
            <a:xfrm>
              <a:off x="2983865" y="1252383"/>
              <a:ext cx="1833511" cy="556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marL="0" lvl="1" indent="0">
                <a:buFontTx/>
                <a:buNone/>
                <a:defRPr/>
              </a:pPr>
              <a:endParaRPr lang="en-US" altLang="zh-CN" sz="2400" b="1" dirty="0">
                <a:solidFill>
                  <a:srgbClr val="009ED6"/>
                </a:solidFill>
              </a:endParaRPr>
            </a:p>
          </p:txBody>
        </p:sp>
      </p:grpSp>
      <p:sp>
        <p:nvSpPr>
          <p:cNvPr id="33" name="TextBox 32"/>
          <p:cNvSpPr txBox="1"/>
          <p:nvPr/>
        </p:nvSpPr>
        <p:spPr>
          <a:xfrm>
            <a:off x="656882" y="2022511"/>
            <a:ext cx="1883118" cy="584775"/>
          </a:xfrm>
          <a:prstGeom prst="rect">
            <a:avLst/>
          </a:prstGeom>
          <a:noFill/>
          <a:scene3d>
            <a:camera prst="orthographicFront">
              <a:rot lat="0" lon="0" rev="0"/>
            </a:camera>
            <a:lightRig rig="threePt" dir="t"/>
          </a:scene3d>
          <a:sp3d>
            <a:bevelT w="38100"/>
          </a:sp3d>
        </p:spPr>
        <p:txBody>
          <a:bodyPr wrap="square" rtlCol="0">
            <a:spAutoFit/>
          </a:bodyPr>
          <a:lstStyle/>
          <a:p>
            <a:r>
              <a:rPr lang="zh-CN" altLang="en-US" sz="3100" b="1" dirty="0">
                <a:solidFill>
                  <a:schemeClr val="bg1"/>
                </a:solidFill>
                <a:latin typeface="微软雅黑" panose="020B0503020204020204" pitchFamily="34" charset="-122"/>
                <a:ea typeface="微软雅黑" panose="020B0503020204020204" pitchFamily="34" charset="-122"/>
              </a:rPr>
              <a:t>知识</a:t>
            </a:r>
            <a:r>
              <a:rPr lang="zh-CN" altLang="en-US" sz="3100" b="1" dirty="0" smtClean="0">
                <a:solidFill>
                  <a:schemeClr val="bg1"/>
                </a:solidFill>
                <a:latin typeface="微软雅黑" panose="020B0503020204020204" pitchFamily="34" charset="-122"/>
                <a:ea typeface="微软雅黑" panose="020B0503020204020204" pitchFamily="34" charset="-122"/>
              </a:rPr>
              <a:t>引入</a:t>
            </a:r>
            <a:endParaRPr lang="zh-CN" altLang="en-US" sz="3100" b="1"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4714" y="981421"/>
            <a:ext cx="4345350" cy="4535550"/>
          </a:xfrm>
          <a:prstGeom prst="rect">
            <a:avLst/>
          </a:prstGeom>
        </p:spPr>
      </p:pic>
      <p:sp>
        <p:nvSpPr>
          <p:cNvPr id="3" name="矩形 2"/>
          <p:cNvSpPr/>
          <p:nvPr/>
        </p:nvSpPr>
        <p:spPr>
          <a:xfrm>
            <a:off x="5429458" y="1705636"/>
            <a:ext cx="2973891" cy="369332"/>
          </a:xfrm>
          <a:prstGeom prst="rect">
            <a:avLst/>
          </a:prstGeom>
        </p:spPr>
        <p:txBody>
          <a:bodyPr wrap="none">
            <a:spAutoFit/>
          </a:bodyPr>
          <a:lstStyle/>
          <a:p>
            <a:r>
              <a:rPr lang="zh-CN" altLang="zh-CN" b="1" dirty="0">
                <a:solidFill>
                  <a:srgbClr val="009ED6"/>
                </a:solidFill>
              </a:rPr>
              <a:t>制作头部、导航及视频内容</a:t>
            </a:r>
            <a:endParaRPr lang="zh-CN" altLang="en-US" b="1" dirty="0">
              <a:solidFill>
                <a:srgbClr val="009ED6"/>
              </a:solidFill>
            </a:endParaRPr>
          </a:p>
        </p:txBody>
      </p:sp>
      <p:sp>
        <p:nvSpPr>
          <p:cNvPr id="5" name="矩形 4"/>
          <p:cNvSpPr/>
          <p:nvPr/>
        </p:nvSpPr>
        <p:spPr>
          <a:xfrm>
            <a:off x="5479269" y="2709385"/>
            <a:ext cx="2509020" cy="369332"/>
          </a:xfrm>
          <a:prstGeom prst="rect">
            <a:avLst/>
          </a:prstGeom>
        </p:spPr>
        <p:txBody>
          <a:bodyPr wrap="none">
            <a:spAutoFit/>
          </a:bodyPr>
          <a:lstStyle/>
          <a:p>
            <a:r>
              <a:rPr lang="zh-CN" altLang="zh-CN" b="1" dirty="0">
                <a:solidFill>
                  <a:srgbClr val="009ED6"/>
                </a:solidFill>
              </a:rPr>
              <a:t>制作内容部分（新品）</a:t>
            </a:r>
            <a:endParaRPr lang="zh-CN" altLang="en-US" b="1" dirty="0">
              <a:solidFill>
                <a:srgbClr val="009ED6"/>
              </a:solidFill>
            </a:endParaRPr>
          </a:p>
        </p:txBody>
      </p:sp>
      <p:grpSp>
        <p:nvGrpSpPr>
          <p:cNvPr id="25" name="组合 1"/>
          <p:cNvGrpSpPr>
            <a:grpSpLocks/>
          </p:cNvGrpSpPr>
          <p:nvPr/>
        </p:nvGrpSpPr>
        <p:grpSpPr bwMode="auto">
          <a:xfrm>
            <a:off x="4627631" y="3648608"/>
            <a:ext cx="3246369" cy="507813"/>
            <a:chOff x="1710670" y="1252383"/>
            <a:chExt cx="4129346" cy="611808"/>
          </a:xfrm>
        </p:grpSpPr>
        <p:grpSp>
          <p:nvGrpSpPr>
            <p:cNvPr id="26" name="组合 29"/>
            <p:cNvGrpSpPr>
              <a:grpSpLocks/>
            </p:cNvGrpSpPr>
            <p:nvPr/>
          </p:nvGrpSpPr>
          <p:grpSpPr bwMode="auto">
            <a:xfrm rot="-12767">
              <a:off x="1710670" y="1263647"/>
              <a:ext cx="886228" cy="600544"/>
              <a:chOff x="1936619" y="1275594"/>
              <a:chExt cx="1298808" cy="1751335"/>
            </a:xfrm>
          </p:grpSpPr>
          <p:grpSp>
            <p:nvGrpSpPr>
              <p:cNvPr id="29" name="组合 31"/>
              <p:cNvGrpSpPr>
                <a:grpSpLocks/>
              </p:cNvGrpSpPr>
              <p:nvPr/>
            </p:nvGrpSpPr>
            <p:grpSpPr bwMode="auto">
              <a:xfrm>
                <a:off x="1936619" y="1275594"/>
                <a:ext cx="1288371" cy="1733075"/>
                <a:chOff x="1907703" y="1275594"/>
                <a:chExt cx="1288371" cy="1733075"/>
              </a:xfrm>
            </p:grpSpPr>
            <p:sp>
              <p:nvSpPr>
                <p:cNvPr id="31" name="圆角矩形 30"/>
                <p:cNvSpPr/>
                <p:nvPr/>
              </p:nvSpPr>
              <p:spPr>
                <a:xfrm>
                  <a:off x="1907703" y="1275594"/>
                  <a:ext cx="1288371" cy="1733075"/>
                </a:xfrm>
                <a:prstGeom prst="roundRect">
                  <a:avLst/>
                </a:prstGeom>
                <a:solidFill>
                  <a:srgbClr val="3BCCFF"/>
                </a:solidFill>
                <a:ln w="25400" cap="flat" cmpd="sng" algn="ctr">
                  <a:noFill/>
                  <a:prstDash val="solid"/>
                </a:ln>
                <a:effectLst>
                  <a:outerShdw blurRad="76200" dir="13500000" sy="23000" kx="1200000" algn="br" rotWithShape="0">
                    <a:prstClr val="black">
                      <a:alpha val="20000"/>
                    </a:prstClr>
                  </a:outerShdw>
                </a:effectLst>
              </p:spPr>
              <p:txBody>
                <a:bodyPr anchor="ctr"/>
                <a:lstStyle/>
                <a:p>
                  <a:pPr algn="ctr" eaLnBrk="1" fontAlgn="auto" hangingPunct="1">
                    <a:spcBef>
                      <a:spcPts val="0"/>
                    </a:spcBef>
                    <a:spcAft>
                      <a:spcPts val="0"/>
                    </a:spcAft>
                    <a:defRPr/>
                  </a:pPr>
                  <a:r>
                    <a:rPr lang="en-US" altLang="zh-CN" sz="3200" b="1" kern="0" dirty="0">
                      <a:solidFill>
                        <a:prstClr val="white"/>
                      </a:solidFill>
                      <a:latin typeface="Cambria Math" panose="02040503050406030204" pitchFamily="18" charset="0"/>
                      <a:ea typeface="汉仪综艺体简" panose="02010609000101010101" pitchFamily="49" charset="-122"/>
                    </a:rPr>
                    <a:t>3</a:t>
                  </a:r>
                  <a:endParaRPr lang="zh-CN" altLang="en-US" sz="3200" b="1" kern="0" dirty="0">
                    <a:solidFill>
                      <a:prstClr val="white"/>
                    </a:solidFill>
                    <a:latin typeface="Cambria Math" panose="02040503050406030204" pitchFamily="18" charset="0"/>
                    <a:ea typeface="汉仪综艺体简" panose="02010609000101010101" pitchFamily="49" charset="-122"/>
                  </a:endParaRPr>
                </a:p>
              </p:txBody>
            </p:sp>
            <p:sp>
              <p:nvSpPr>
                <p:cNvPr id="32" name="圆角矩形 31"/>
                <p:cNvSpPr/>
                <p:nvPr/>
              </p:nvSpPr>
              <p:spPr>
                <a:xfrm>
                  <a:off x="1961224" y="1349539"/>
                  <a:ext cx="1189063" cy="1580325"/>
                </a:xfrm>
                <a:prstGeom prst="roundRect">
                  <a:avLst/>
                </a:prstGeom>
                <a:noFill/>
                <a:ln w="15875" cap="flat" cmpd="sng" algn="ctr">
                  <a:solidFill>
                    <a:sysClr val="window" lastClr="FFFFFF"/>
                  </a:solidFill>
                  <a:prstDash val="solid"/>
                </a:ln>
                <a:effectLst/>
              </p:spPr>
              <p:txBody>
                <a:bodyPr anchor="ctr"/>
                <a:lstStyle/>
                <a:p>
                  <a:pPr algn="ctr" eaLnBrk="1" fontAlgn="auto" hangingPunct="1">
                    <a:spcBef>
                      <a:spcPts val="0"/>
                    </a:spcBef>
                    <a:spcAft>
                      <a:spcPts val="0"/>
                    </a:spcAft>
                    <a:defRPr/>
                  </a:pPr>
                  <a:endParaRPr lang="zh-CN" altLang="en-US" b="1" kern="0">
                    <a:solidFill>
                      <a:prstClr val="white"/>
                    </a:solidFill>
                    <a:latin typeface="Cambria Math" panose="02040503050406030204" pitchFamily="18" charset="0"/>
                    <a:ea typeface="汉仪综艺体简" panose="02010609000101010101" pitchFamily="49" charset="-122"/>
                  </a:endParaRPr>
                </a:p>
              </p:txBody>
            </p:sp>
          </p:grpSp>
          <p:sp>
            <p:nvSpPr>
              <p:cNvPr id="30" name="圆角矩形 5"/>
              <p:cNvSpPr/>
              <p:nvPr/>
            </p:nvSpPr>
            <p:spPr>
              <a:xfrm>
                <a:off x="1941650" y="2093522"/>
                <a:ext cx="1293777" cy="933407"/>
              </a:xfrm>
              <a:custGeom>
                <a:avLst/>
                <a:gdLst/>
                <a:ahLst/>
                <a:cxnLst/>
                <a:rect l="l" t="t" r="r" b="b"/>
                <a:pathLst>
                  <a:path w="1292867" h="936362">
                    <a:moveTo>
                      <a:pt x="0" y="0"/>
                    </a:moveTo>
                    <a:lnTo>
                      <a:pt x="1292867" y="752847"/>
                    </a:lnTo>
                    <a:cubicBezTo>
                      <a:pt x="1277961" y="856795"/>
                      <a:pt x="1188330" y="936362"/>
                      <a:pt x="1080116" y="936362"/>
                    </a:cubicBezTo>
                    <a:lnTo>
                      <a:pt x="216028" y="936362"/>
                    </a:lnTo>
                    <a:cubicBezTo>
                      <a:pt x="96719" y="936362"/>
                      <a:pt x="0" y="839643"/>
                      <a:pt x="0" y="720334"/>
                    </a:cubicBezTo>
                    <a:close/>
                  </a:path>
                </a:pathLst>
              </a:custGeom>
              <a:solidFill>
                <a:sysClr val="window" lastClr="FFFFFF">
                  <a:alpha val="43000"/>
                </a:sysClr>
              </a:solidFill>
              <a:ln w="25400" cap="flat" cmpd="sng" algn="ctr">
                <a:noFill/>
                <a:prstDash val="solid"/>
              </a:ln>
              <a:effectLst/>
            </p:spPr>
            <p:txBody>
              <a:bodyPr anchor="ctr"/>
              <a:lstStyle/>
              <a:p>
                <a:pPr algn="ctr" eaLnBrk="1" fontAlgn="auto" hangingPunct="1">
                  <a:spcBef>
                    <a:spcPts val="0"/>
                  </a:spcBef>
                  <a:spcAft>
                    <a:spcPts val="0"/>
                  </a:spcAft>
                  <a:defRPr/>
                </a:pPr>
                <a:endParaRPr lang="zh-CN" altLang="en-US" sz="6000" b="1" kern="0" dirty="0">
                  <a:solidFill>
                    <a:prstClr val="white"/>
                  </a:solidFill>
                  <a:latin typeface="Cambria Math" panose="02040503050406030204" pitchFamily="18" charset="0"/>
                  <a:ea typeface="汉仪综艺体简" panose="02010609000101010101" pitchFamily="49" charset="-122"/>
                </a:endParaRPr>
              </a:p>
            </p:txBody>
          </p:sp>
        </p:grpSp>
        <p:cxnSp>
          <p:nvCxnSpPr>
            <p:cNvPr id="27" name="直接连接符 26"/>
            <p:cNvCxnSpPr/>
            <p:nvPr/>
          </p:nvCxnSpPr>
          <p:spPr bwMode="auto">
            <a:xfrm>
              <a:off x="2809389" y="1761189"/>
              <a:ext cx="3030627" cy="0"/>
            </a:xfrm>
            <a:prstGeom prst="line">
              <a:avLst/>
            </a:prstGeom>
            <a:noFill/>
            <a:ln w="3175" cap="flat" cmpd="sng" algn="ctr">
              <a:solidFill>
                <a:schemeClr val="bg1">
                  <a:lumMod val="50000"/>
                </a:schemeClr>
              </a:solidFill>
              <a:prstDash val="sysDot"/>
              <a:headEnd type="oval" w="sm" len="sm"/>
              <a:tailEnd type="oval" w="sm" len="sm"/>
            </a:ln>
            <a:effectLst/>
          </p:spPr>
        </p:cxnSp>
        <p:sp>
          <p:nvSpPr>
            <p:cNvPr id="28" name="矩形 35"/>
            <p:cNvSpPr>
              <a:spLocks noChangeArrowheads="1"/>
            </p:cNvSpPr>
            <p:nvPr/>
          </p:nvSpPr>
          <p:spPr bwMode="auto">
            <a:xfrm>
              <a:off x="2983865" y="1252383"/>
              <a:ext cx="1833511" cy="556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marL="0" lvl="1" indent="0">
                <a:buFontTx/>
                <a:buNone/>
                <a:defRPr/>
              </a:pPr>
              <a:endParaRPr lang="en-US" altLang="zh-CN" sz="2400" b="1" dirty="0">
                <a:solidFill>
                  <a:srgbClr val="009ED6"/>
                </a:solidFill>
              </a:endParaRPr>
            </a:p>
          </p:txBody>
        </p:sp>
      </p:grpSp>
      <p:sp>
        <p:nvSpPr>
          <p:cNvPr id="34" name="矩形 33"/>
          <p:cNvSpPr/>
          <p:nvPr/>
        </p:nvSpPr>
        <p:spPr>
          <a:xfrm>
            <a:off x="5466414" y="3666026"/>
            <a:ext cx="2509020" cy="369332"/>
          </a:xfrm>
          <a:prstGeom prst="rect">
            <a:avLst/>
          </a:prstGeom>
        </p:spPr>
        <p:txBody>
          <a:bodyPr wrap="none">
            <a:spAutoFit/>
          </a:bodyPr>
          <a:lstStyle/>
          <a:p>
            <a:r>
              <a:rPr lang="zh-CN" altLang="zh-CN" b="1" dirty="0">
                <a:solidFill>
                  <a:srgbClr val="009ED6"/>
                </a:solidFill>
              </a:rPr>
              <a:t>制作内容部分</a:t>
            </a:r>
            <a:r>
              <a:rPr lang="zh-CN" altLang="zh-CN" b="1" dirty="0" smtClean="0">
                <a:solidFill>
                  <a:srgbClr val="009ED6"/>
                </a:solidFill>
              </a:rPr>
              <a:t>（</a:t>
            </a:r>
            <a:r>
              <a:rPr lang="zh-CN" altLang="en-US" b="1" dirty="0">
                <a:solidFill>
                  <a:srgbClr val="009ED6"/>
                </a:solidFill>
              </a:rPr>
              <a:t>试装</a:t>
            </a:r>
            <a:r>
              <a:rPr lang="zh-CN" altLang="zh-CN" b="1" dirty="0" smtClean="0">
                <a:solidFill>
                  <a:srgbClr val="009ED6"/>
                </a:solidFill>
              </a:rPr>
              <a:t>）</a:t>
            </a:r>
            <a:endParaRPr lang="zh-CN" altLang="en-US" b="1" dirty="0">
              <a:solidFill>
                <a:srgbClr val="009ED6"/>
              </a:solidFill>
            </a:endParaRPr>
          </a:p>
        </p:txBody>
      </p:sp>
      <p:grpSp>
        <p:nvGrpSpPr>
          <p:cNvPr id="35" name="组合 1"/>
          <p:cNvGrpSpPr>
            <a:grpSpLocks/>
          </p:cNvGrpSpPr>
          <p:nvPr/>
        </p:nvGrpSpPr>
        <p:grpSpPr bwMode="auto">
          <a:xfrm>
            <a:off x="4625793" y="4561181"/>
            <a:ext cx="3349641" cy="507813"/>
            <a:chOff x="1710670" y="1252383"/>
            <a:chExt cx="4260707" cy="611808"/>
          </a:xfrm>
        </p:grpSpPr>
        <p:grpSp>
          <p:nvGrpSpPr>
            <p:cNvPr id="36" name="组合 29"/>
            <p:cNvGrpSpPr>
              <a:grpSpLocks/>
            </p:cNvGrpSpPr>
            <p:nvPr/>
          </p:nvGrpSpPr>
          <p:grpSpPr bwMode="auto">
            <a:xfrm rot="-12767">
              <a:off x="1710670" y="1263647"/>
              <a:ext cx="886228" cy="600544"/>
              <a:chOff x="1936619" y="1275594"/>
              <a:chExt cx="1298808" cy="1751335"/>
            </a:xfrm>
          </p:grpSpPr>
          <p:grpSp>
            <p:nvGrpSpPr>
              <p:cNvPr id="39" name="组合 31"/>
              <p:cNvGrpSpPr>
                <a:grpSpLocks/>
              </p:cNvGrpSpPr>
              <p:nvPr/>
            </p:nvGrpSpPr>
            <p:grpSpPr bwMode="auto">
              <a:xfrm>
                <a:off x="1936619" y="1275594"/>
                <a:ext cx="1288371" cy="1733075"/>
                <a:chOff x="1907703" y="1275594"/>
                <a:chExt cx="1288371" cy="1733075"/>
              </a:xfrm>
            </p:grpSpPr>
            <p:sp>
              <p:nvSpPr>
                <p:cNvPr id="41" name="圆角矩形 40"/>
                <p:cNvSpPr/>
                <p:nvPr/>
              </p:nvSpPr>
              <p:spPr>
                <a:xfrm>
                  <a:off x="1907703" y="1275594"/>
                  <a:ext cx="1288371" cy="1733075"/>
                </a:xfrm>
                <a:prstGeom prst="roundRect">
                  <a:avLst/>
                </a:prstGeom>
                <a:solidFill>
                  <a:srgbClr val="3BCCFF"/>
                </a:solidFill>
                <a:ln w="25400" cap="flat" cmpd="sng" algn="ctr">
                  <a:noFill/>
                  <a:prstDash val="solid"/>
                </a:ln>
                <a:effectLst>
                  <a:outerShdw blurRad="76200" dir="13500000" sy="23000" kx="1200000" algn="br" rotWithShape="0">
                    <a:prstClr val="black">
                      <a:alpha val="20000"/>
                    </a:prstClr>
                  </a:outerShdw>
                </a:effectLst>
              </p:spPr>
              <p:txBody>
                <a:bodyPr anchor="ctr"/>
                <a:lstStyle/>
                <a:p>
                  <a:pPr algn="ctr" eaLnBrk="1" fontAlgn="auto" hangingPunct="1">
                    <a:spcBef>
                      <a:spcPts val="0"/>
                    </a:spcBef>
                    <a:spcAft>
                      <a:spcPts val="0"/>
                    </a:spcAft>
                    <a:defRPr/>
                  </a:pPr>
                  <a:r>
                    <a:rPr lang="en-US" altLang="zh-CN" sz="3200" b="1" kern="0" dirty="0">
                      <a:solidFill>
                        <a:prstClr val="white"/>
                      </a:solidFill>
                      <a:latin typeface="Cambria Math" panose="02040503050406030204" pitchFamily="18" charset="0"/>
                      <a:ea typeface="汉仪综艺体简" panose="02010609000101010101" pitchFamily="49" charset="-122"/>
                    </a:rPr>
                    <a:t>4</a:t>
                  </a:r>
                  <a:endParaRPr lang="zh-CN" altLang="en-US" sz="3200" b="1" kern="0" dirty="0">
                    <a:solidFill>
                      <a:prstClr val="white"/>
                    </a:solidFill>
                    <a:latin typeface="Cambria Math" panose="02040503050406030204" pitchFamily="18" charset="0"/>
                    <a:ea typeface="汉仪综艺体简" panose="02010609000101010101" pitchFamily="49" charset="-122"/>
                  </a:endParaRPr>
                </a:p>
              </p:txBody>
            </p:sp>
            <p:sp>
              <p:nvSpPr>
                <p:cNvPr id="42" name="圆角矩形 41"/>
                <p:cNvSpPr/>
                <p:nvPr/>
              </p:nvSpPr>
              <p:spPr>
                <a:xfrm>
                  <a:off x="1961224" y="1349539"/>
                  <a:ext cx="1189063" cy="1580325"/>
                </a:xfrm>
                <a:prstGeom prst="roundRect">
                  <a:avLst/>
                </a:prstGeom>
                <a:noFill/>
                <a:ln w="15875" cap="flat" cmpd="sng" algn="ctr">
                  <a:solidFill>
                    <a:sysClr val="window" lastClr="FFFFFF"/>
                  </a:solidFill>
                  <a:prstDash val="solid"/>
                </a:ln>
                <a:effectLst/>
              </p:spPr>
              <p:txBody>
                <a:bodyPr anchor="ctr"/>
                <a:lstStyle/>
                <a:p>
                  <a:pPr algn="ctr" eaLnBrk="1" fontAlgn="auto" hangingPunct="1">
                    <a:spcBef>
                      <a:spcPts val="0"/>
                    </a:spcBef>
                    <a:spcAft>
                      <a:spcPts val="0"/>
                    </a:spcAft>
                    <a:defRPr/>
                  </a:pPr>
                  <a:endParaRPr lang="zh-CN" altLang="en-US" b="1" kern="0">
                    <a:solidFill>
                      <a:prstClr val="white"/>
                    </a:solidFill>
                    <a:latin typeface="Cambria Math" panose="02040503050406030204" pitchFamily="18" charset="0"/>
                    <a:ea typeface="汉仪综艺体简" panose="02010609000101010101" pitchFamily="49" charset="-122"/>
                  </a:endParaRPr>
                </a:p>
              </p:txBody>
            </p:sp>
          </p:grpSp>
          <p:sp>
            <p:nvSpPr>
              <p:cNvPr id="40" name="圆角矩形 5"/>
              <p:cNvSpPr/>
              <p:nvPr/>
            </p:nvSpPr>
            <p:spPr>
              <a:xfrm>
                <a:off x="1941650" y="2093522"/>
                <a:ext cx="1293777" cy="933407"/>
              </a:xfrm>
              <a:custGeom>
                <a:avLst/>
                <a:gdLst/>
                <a:ahLst/>
                <a:cxnLst/>
                <a:rect l="l" t="t" r="r" b="b"/>
                <a:pathLst>
                  <a:path w="1292867" h="936362">
                    <a:moveTo>
                      <a:pt x="0" y="0"/>
                    </a:moveTo>
                    <a:lnTo>
                      <a:pt x="1292867" y="752847"/>
                    </a:lnTo>
                    <a:cubicBezTo>
                      <a:pt x="1277961" y="856795"/>
                      <a:pt x="1188330" y="936362"/>
                      <a:pt x="1080116" y="936362"/>
                    </a:cubicBezTo>
                    <a:lnTo>
                      <a:pt x="216028" y="936362"/>
                    </a:lnTo>
                    <a:cubicBezTo>
                      <a:pt x="96719" y="936362"/>
                      <a:pt x="0" y="839643"/>
                      <a:pt x="0" y="720334"/>
                    </a:cubicBezTo>
                    <a:close/>
                  </a:path>
                </a:pathLst>
              </a:custGeom>
              <a:solidFill>
                <a:sysClr val="window" lastClr="FFFFFF">
                  <a:alpha val="43000"/>
                </a:sysClr>
              </a:solidFill>
              <a:ln w="25400" cap="flat" cmpd="sng" algn="ctr">
                <a:noFill/>
                <a:prstDash val="solid"/>
              </a:ln>
              <a:effectLst/>
            </p:spPr>
            <p:txBody>
              <a:bodyPr anchor="ctr"/>
              <a:lstStyle/>
              <a:p>
                <a:pPr algn="ctr" eaLnBrk="1" fontAlgn="auto" hangingPunct="1">
                  <a:spcBef>
                    <a:spcPts val="0"/>
                  </a:spcBef>
                  <a:spcAft>
                    <a:spcPts val="0"/>
                  </a:spcAft>
                  <a:defRPr/>
                </a:pPr>
                <a:endParaRPr lang="zh-CN" altLang="en-US" sz="6000" b="1" kern="0" dirty="0">
                  <a:solidFill>
                    <a:prstClr val="white"/>
                  </a:solidFill>
                  <a:latin typeface="Cambria Math" panose="02040503050406030204" pitchFamily="18" charset="0"/>
                  <a:ea typeface="汉仪综艺体简" panose="02010609000101010101" pitchFamily="49" charset="-122"/>
                </a:endParaRPr>
              </a:p>
            </p:txBody>
          </p:sp>
        </p:grpSp>
        <p:cxnSp>
          <p:nvCxnSpPr>
            <p:cNvPr id="37" name="直接连接符 36"/>
            <p:cNvCxnSpPr/>
            <p:nvPr/>
          </p:nvCxnSpPr>
          <p:spPr bwMode="auto">
            <a:xfrm>
              <a:off x="2809389" y="1761189"/>
              <a:ext cx="3161988" cy="0"/>
            </a:xfrm>
            <a:prstGeom prst="line">
              <a:avLst/>
            </a:prstGeom>
            <a:noFill/>
            <a:ln w="3175" cap="flat" cmpd="sng" algn="ctr">
              <a:solidFill>
                <a:schemeClr val="bg1">
                  <a:lumMod val="50000"/>
                </a:schemeClr>
              </a:solidFill>
              <a:prstDash val="sysDot"/>
              <a:headEnd type="oval" w="sm" len="sm"/>
              <a:tailEnd type="oval" w="sm" len="sm"/>
            </a:ln>
            <a:effectLst/>
          </p:spPr>
        </p:cxnSp>
        <p:sp>
          <p:nvSpPr>
            <p:cNvPr id="38" name="矩形 35"/>
            <p:cNvSpPr>
              <a:spLocks noChangeArrowheads="1"/>
            </p:cNvSpPr>
            <p:nvPr/>
          </p:nvSpPr>
          <p:spPr bwMode="auto">
            <a:xfrm>
              <a:off x="2983865" y="1252383"/>
              <a:ext cx="1833511" cy="556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marL="0" lvl="1" indent="0">
                <a:buFontTx/>
                <a:buNone/>
                <a:defRPr/>
              </a:pPr>
              <a:endParaRPr lang="en-US" altLang="zh-CN" sz="2400" b="1" dirty="0">
                <a:solidFill>
                  <a:srgbClr val="009ED6"/>
                </a:solidFill>
              </a:endParaRPr>
            </a:p>
          </p:txBody>
        </p:sp>
      </p:grpSp>
      <p:sp>
        <p:nvSpPr>
          <p:cNvPr id="43" name="矩形 42"/>
          <p:cNvSpPr/>
          <p:nvPr/>
        </p:nvSpPr>
        <p:spPr>
          <a:xfrm>
            <a:off x="5502253" y="4598090"/>
            <a:ext cx="2509020" cy="369332"/>
          </a:xfrm>
          <a:prstGeom prst="rect">
            <a:avLst/>
          </a:prstGeom>
        </p:spPr>
        <p:txBody>
          <a:bodyPr wrap="none">
            <a:spAutoFit/>
          </a:bodyPr>
          <a:lstStyle/>
          <a:p>
            <a:r>
              <a:rPr lang="zh-CN" altLang="zh-CN" b="1" dirty="0">
                <a:solidFill>
                  <a:srgbClr val="009ED6"/>
                </a:solidFill>
              </a:rPr>
              <a:t>制作内容部分（</a:t>
            </a:r>
            <a:r>
              <a:rPr lang="zh-CN" altLang="en-US" b="1" dirty="0">
                <a:solidFill>
                  <a:srgbClr val="009ED6"/>
                </a:solidFill>
              </a:rPr>
              <a:t>评测</a:t>
            </a:r>
            <a:r>
              <a:rPr lang="zh-CN" altLang="zh-CN" b="1" dirty="0">
                <a:solidFill>
                  <a:srgbClr val="009ED6"/>
                </a:solidFill>
              </a:rPr>
              <a:t>）</a:t>
            </a:r>
            <a:endParaRPr lang="zh-CN" altLang="en-US" b="1" dirty="0">
              <a:solidFill>
                <a:srgbClr val="009ED6"/>
              </a:solidFill>
            </a:endParaRPr>
          </a:p>
        </p:txBody>
      </p:sp>
      <p:grpSp>
        <p:nvGrpSpPr>
          <p:cNvPr id="44" name="组合 1"/>
          <p:cNvGrpSpPr>
            <a:grpSpLocks/>
          </p:cNvGrpSpPr>
          <p:nvPr/>
        </p:nvGrpSpPr>
        <p:grpSpPr bwMode="auto">
          <a:xfrm>
            <a:off x="4634972" y="5484771"/>
            <a:ext cx="4420893" cy="507813"/>
            <a:chOff x="1710670" y="1252383"/>
            <a:chExt cx="5623328" cy="611808"/>
          </a:xfrm>
        </p:grpSpPr>
        <p:grpSp>
          <p:nvGrpSpPr>
            <p:cNvPr id="45" name="组合 29"/>
            <p:cNvGrpSpPr>
              <a:grpSpLocks/>
            </p:cNvGrpSpPr>
            <p:nvPr/>
          </p:nvGrpSpPr>
          <p:grpSpPr bwMode="auto">
            <a:xfrm rot="-12767">
              <a:off x="1710670" y="1263647"/>
              <a:ext cx="886228" cy="600544"/>
              <a:chOff x="1936619" y="1275594"/>
              <a:chExt cx="1298808" cy="1751335"/>
            </a:xfrm>
          </p:grpSpPr>
          <p:grpSp>
            <p:nvGrpSpPr>
              <p:cNvPr id="48" name="组合 31"/>
              <p:cNvGrpSpPr>
                <a:grpSpLocks/>
              </p:cNvGrpSpPr>
              <p:nvPr/>
            </p:nvGrpSpPr>
            <p:grpSpPr bwMode="auto">
              <a:xfrm>
                <a:off x="1936619" y="1275594"/>
                <a:ext cx="1288371" cy="1733075"/>
                <a:chOff x="1907703" y="1275594"/>
                <a:chExt cx="1288371" cy="1733075"/>
              </a:xfrm>
            </p:grpSpPr>
            <p:sp>
              <p:nvSpPr>
                <p:cNvPr id="50" name="圆角矩形 49"/>
                <p:cNvSpPr/>
                <p:nvPr/>
              </p:nvSpPr>
              <p:spPr>
                <a:xfrm>
                  <a:off x="1907703" y="1275594"/>
                  <a:ext cx="1288371" cy="1733075"/>
                </a:xfrm>
                <a:prstGeom prst="roundRect">
                  <a:avLst/>
                </a:prstGeom>
                <a:solidFill>
                  <a:srgbClr val="3BCCFF"/>
                </a:solidFill>
                <a:ln w="25400" cap="flat" cmpd="sng" algn="ctr">
                  <a:noFill/>
                  <a:prstDash val="solid"/>
                </a:ln>
                <a:effectLst>
                  <a:outerShdw blurRad="76200" dir="13500000" sy="23000" kx="1200000" algn="br" rotWithShape="0">
                    <a:prstClr val="black">
                      <a:alpha val="20000"/>
                    </a:prstClr>
                  </a:outerShdw>
                </a:effectLst>
              </p:spPr>
              <p:txBody>
                <a:bodyPr anchor="ctr"/>
                <a:lstStyle/>
                <a:p>
                  <a:pPr algn="ctr" eaLnBrk="1" fontAlgn="auto" hangingPunct="1">
                    <a:spcBef>
                      <a:spcPts val="0"/>
                    </a:spcBef>
                    <a:spcAft>
                      <a:spcPts val="0"/>
                    </a:spcAft>
                    <a:defRPr/>
                  </a:pPr>
                  <a:r>
                    <a:rPr lang="en-US" altLang="zh-CN" sz="3200" b="1" kern="0" dirty="0" smtClean="0">
                      <a:solidFill>
                        <a:prstClr val="white"/>
                      </a:solidFill>
                      <a:latin typeface="Cambria Math" panose="02040503050406030204" pitchFamily="18" charset="0"/>
                      <a:ea typeface="汉仪综艺体简" panose="02010609000101010101" pitchFamily="49" charset="-122"/>
                    </a:rPr>
                    <a:t>5</a:t>
                  </a:r>
                  <a:endParaRPr lang="zh-CN" altLang="en-US" sz="3200" b="1" kern="0" dirty="0">
                    <a:solidFill>
                      <a:prstClr val="white"/>
                    </a:solidFill>
                    <a:latin typeface="Cambria Math" panose="02040503050406030204" pitchFamily="18" charset="0"/>
                    <a:ea typeface="汉仪综艺体简" panose="02010609000101010101" pitchFamily="49" charset="-122"/>
                  </a:endParaRPr>
                </a:p>
              </p:txBody>
            </p:sp>
            <p:sp>
              <p:nvSpPr>
                <p:cNvPr id="51" name="圆角矩形 50"/>
                <p:cNvSpPr/>
                <p:nvPr/>
              </p:nvSpPr>
              <p:spPr>
                <a:xfrm>
                  <a:off x="1961224" y="1349539"/>
                  <a:ext cx="1189063" cy="1580325"/>
                </a:xfrm>
                <a:prstGeom prst="roundRect">
                  <a:avLst/>
                </a:prstGeom>
                <a:noFill/>
                <a:ln w="15875" cap="flat" cmpd="sng" algn="ctr">
                  <a:solidFill>
                    <a:sysClr val="window" lastClr="FFFFFF"/>
                  </a:solidFill>
                  <a:prstDash val="solid"/>
                </a:ln>
                <a:effectLst/>
              </p:spPr>
              <p:txBody>
                <a:bodyPr anchor="ctr"/>
                <a:lstStyle/>
                <a:p>
                  <a:pPr algn="ctr" eaLnBrk="1" fontAlgn="auto" hangingPunct="1">
                    <a:spcBef>
                      <a:spcPts val="0"/>
                    </a:spcBef>
                    <a:spcAft>
                      <a:spcPts val="0"/>
                    </a:spcAft>
                    <a:defRPr/>
                  </a:pPr>
                  <a:endParaRPr lang="zh-CN" altLang="en-US" b="1" kern="0">
                    <a:solidFill>
                      <a:prstClr val="white"/>
                    </a:solidFill>
                    <a:latin typeface="Cambria Math" panose="02040503050406030204" pitchFamily="18" charset="0"/>
                    <a:ea typeface="汉仪综艺体简" panose="02010609000101010101" pitchFamily="49" charset="-122"/>
                  </a:endParaRPr>
                </a:p>
              </p:txBody>
            </p:sp>
          </p:grpSp>
          <p:sp>
            <p:nvSpPr>
              <p:cNvPr id="49" name="圆角矩形 5"/>
              <p:cNvSpPr/>
              <p:nvPr/>
            </p:nvSpPr>
            <p:spPr>
              <a:xfrm>
                <a:off x="1941650" y="2093522"/>
                <a:ext cx="1293777" cy="933407"/>
              </a:xfrm>
              <a:custGeom>
                <a:avLst/>
                <a:gdLst/>
                <a:ahLst/>
                <a:cxnLst/>
                <a:rect l="l" t="t" r="r" b="b"/>
                <a:pathLst>
                  <a:path w="1292867" h="936362">
                    <a:moveTo>
                      <a:pt x="0" y="0"/>
                    </a:moveTo>
                    <a:lnTo>
                      <a:pt x="1292867" y="752847"/>
                    </a:lnTo>
                    <a:cubicBezTo>
                      <a:pt x="1277961" y="856795"/>
                      <a:pt x="1188330" y="936362"/>
                      <a:pt x="1080116" y="936362"/>
                    </a:cubicBezTo>
                    <a:lnTo>
                      <a:pt x="216028" y="936362"/>
                    </a:lnTo>
                    <a:cubicBezTo>
                      <a:pt x="96719" y="936362"/>
                      <a:pt x="0" y="839643"/>
                      <a:pt x="0" y="720334"/>
                    </a:cubicBezTo>
                    <a:close/>
                  </a:path>
                </a:pathLst>
              </a:custGeom>
              <a:solidFill>
                <a:sysClr val="window" lastClr="FFFFFF">
                  <a:alpha val="43000"/>
                </a:sysClr>
              </a:solidFill>
              <a:ln w="25400" cap="flat" cmpd="sng" algn="ctr">
                <a:noFill/>
                <a:prstDash val="solid"/>
              </a:ln>
              <a:effectLst/>
            </p:spPr>
            <p:txBody>
              <a:bodyPr anchor="ctr"/>
              <a:lstStyle/>
              <a:p>
                <a:pPr algn="ctr" eaLnBrk="1" fontAlgn="auto" hangingPunct="1">
                  <a:spcBef>
                    <a:spcPts val="0"/>
                  </a:spcBef>
                  <a:spcAft>
                    <a:spcPts val="0"/>
                  </a:spcAft>
                  <a:defRPr/>
                </a:pPr>
                <a:endParaRPr lang="zh-CN" altLang="en-US" sz="6000" b="1" kern="0" dirty="0">
                  <a:solidFill>
                    <a:prstClr val="white"/>
                  </a:solidFill>
                  <a:latin typeface="Cambria Math" panose="02040503050406030204" pitchFamily="18" charset="0"/>
                  <a:ea typeface="汉仪综艺体简" panose="02010609000101010101" pitchFamily="49" charset="-122"/>
                </a:endParaRPr>
              </a:p>
            </p:txBody>
          </p:sp>
        </p:grpSp>
        <p:cxnSp>
          <p:nvCxnSpPr>
            <p:cNvPr id="46" name="直接连接符 45"/>
            <p:cNvCxnSpPr/>
            <p:nvPr/>
          </p:nvCxnSpPr>
          <p:spPr bwMode="auto">
            <a:xfrm>
              <a:off x="2809389" y="1761189"/>
              <a:ext cx="4524609" cy="0"/>
            </a:xfrm>
            <a:prstGeom prst="line">
              <a:avLst/>
            </a:prstGeom>
            <a:noFill/>
            <a:ln w="3175" cap="flat" cmpd="sng" algn="ctr">
              <a:solidFill>
                <a:schemeClr val="bg1">
                  <a:lumMod val="50000"/>
                </a:schemeClr>
              </a:solidFill>
              <a:prstDash val="sysDot"/>
              <a:headEnd type="oval" w="sm" len="sm"/>
              <a:tailEnd type="oval" w="sm" len="sm"/>
            </a:ln>
            <a:effectLst/>
          </p:spPr>
        </p:cxnSp>
        <p:sp>
          <p:nvSpPr>
            <p:cNvPr id="47" name="矩形 35"/>
            <p:cNvSpPr>
              <a:spLocks noChangeArrowheads="1"/>
            </p:cNvSpPr>
            <p:nvPr/>
          </p:nvSpPr>
          <p:spPr bwMode="auto">
            <a:xfrm>
              <a:off x="2983865" y="1252383"/>
              <a:ext cx="1833511" cy="556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marL="0" lvl="1" indent="0">
                <a:buFontTx/>
                <a:buNone/>
                <a:defRPr/>
              </a:pPr>
              <a:endParaRPr lang="en-US" altLang="zh-CN" sz="2400" b="1" dirty="0">
                <a:solidFill>
                  <a:srgbClr val="009ED6"/>
                </a:solidFill>
              </a:endParaRPr>
            </a:p>
          </p:txBody>
        </p:sp>
      </p:grpSp>
      <p:sp>
        <p:nvSpPr>
          <p:cNvPr id="52" name="矩形 51"/>
          <p:cNvSpPr/>
          <p:nvPr/>
        </p:nvSpPr>
        <p:spPr>
          <a:xfrm>
            <a:off x="5472809" y="5550873"/>
            <a:ext cx="3671198" cy="369332"/>
          </a:xfrm>
          <a:prstGeom prst="rect">
            <a:avLst/>
          </a:prstGeom>
        </p:spPr>
        <p:txBody>
          <a:bodyPr wrap="none">
            <a:spAutoFit/>
          </a:bodyPr>
          <a:lstStyle/>
          <a:p>
            <a:r>
              <a:rPr lang="zh-CN" altLang="zh-CN" b="1" dirty="0">
                <a:solidFill>
                  <a:srgbClr val="009ED6"/>
                </a:solidFill>
              </a:rPr>
              <a:t>制作脚部（信息注册）及版权信息</a:t>
            </a:r>
            <a:endParaRPr lang="zh-CN" altLang="en-US" b="1" dirty="0">
              <a:solidFill>
                <a:srgbClr val="009ED6"/>
              </a:solidFill>
            </a:endParaRPr>
          </a:p>
        </p:txBody>
      </p:sp>
    </p:spTree>
    <p:extLst>
      <p:ext uri="{BB962C8B-B14F-4D97-AF65-F5344CB8AC3E}">
        <p14:creationId xmlns:p14="http://schemas.microsoft.com/office/powerpoint/2010/main" val="1243500590"/>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10.2 </a:t>
            </a:r>
            <a:r>
              <a:rPr lang="zh-CN" altLang="en-US" sz="2400" dirty="0"/>
              <a:t>知识点讲解</a:t>
            </a:r>
          </a:p>
        </p:txBody>
      </p:sp>
      <p:sp>
        <p:nvSpPr>
          <p:cNvPr id="7171" name="内容占位符 2"/>
          <p:cNvSpPr>
            <a:spLocks noGrp="1"/>
          </p:cNvSpPr>
          <p:nvPr>
            <p:ph idx="1"/>
          </p:nvPr>
        </p:nvSpPr>
        <p:spPr bwMode="auto">
          <a:xfrm>
            <a:off x="434975" y="2047648"/>
            <a:ext cx="8345468"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a:buNone/>
            </a:pPr>
            <a:r>
              <a:rPr lang="zh-CN" altLang="zh-CN" sz="1800" b="1" dirty="0">
                <a:solidFill>
                  <a:srgbClr val="009ED6"/>
                </a:solidFill>
              </a:rPr>
              <a:t>（</a:t>
            </a:r>
            <a:r>
              <a:rPr lang="en-US" altLang="zh-CN" sz="1800" b="1" dirty="0">
                <a:solidFill>
                  <a:srgbClr val="009ED6"/>
                </a:solidFill>
              </a:rPr>
              <a:t>1</a:t>
            </a:r>
            <a:r>
              <a:rPr lang="zh-CN" altLang="zh-CN" sz="1800" b="1" dirty="0">
                <a:solidFill>
                  <a:srgbClr val="009ED6"/>
                </a:solidFill>
              </a:rPr>
              <a:t>）分析效果图</a:t>
            </a:r>
          </a:p>
          <a:p>
            <a:pPr marL="0" indent="457200">
              <a:buNone/>
            </a:pPr>
            <a:r>
              <a:rPr lang="zh-CN" altLang="zh-CN" sz="1800" dirty="0" smtClean="0"/>
              <a:t>存放</a:t>
            </a:r>
            <a:r>
              <a:rPr lang="zh-CN" altLang="zh-CN" sz="1800" dirty="0"/>
              <a:t>视频的大盒子包含</a:t>
            </a:r>
            <a:r>
              <a:rPr lang="zh-CN" altLang="zh-CN" sz="1800" dirty="0">
                <a:solidFill>
                  <a:srgbClr val="009ED6"/>
                </a:solidFill>
              </a:rPr>
              <a:t>头部、导航、音视频和按钮</a:t>
            </a:r>
            <a:r>
              <a:rPr lang="zh-CN" altLang="zh-CN" sz="1800" dirty="0"/>
              <a:t>等。其中，网页的头部可以分为</a:t>
            </a:r>
            <a:r>
              <a:rPr lang="zh-CN" altLang="zh-CN" sz="1800" dirty="0">
                <a:solidFill>
                  <a:srgbClr val="009ED6"/>
                </a:solidFill>
              </a:rPr>
              <a:t>左（</a:t>
            </a:r>
            <a:r>
              <a:rPr lang="en-US" altLang="zh-CN" sz="1800" dirty="0">
                <a:solidFill>
                  <a:srgbClr val="009ED6"/>
                </a:solidFill>
              </a:rPr>
              <a:t>Logo</a:t>
            </a:r>
            <a:r>
              <a:rPr lang="zh-CN" altLang="zh-CN" sz="1800" dirty="0">
                <a:solidFill>
                  <a:srgbClr val="009ED6"/>
                </a:solidFill>
              </a:rPr>
              <a:t>）、右（登录注册）</a:t>
            </a:r>
            <a:r>
              <a:rPr lang="zh-CN" altLang="zh-CN" sz="1800" dirty="0"/>
              <a:t>两部分，</a:t>
            </a:r>
            <a:r>
              <a:rPr lang="zh-CN" altLang="zh-CN" sz="1800" dirty="0">
                <a:solidFill>
                  <a:srgbClr val="009ED6"/>
                </a:solidFill>
              </a:rPr>
              <a:t>导航菜单</a:t>
            </a:r>
            <a:r>
              <a:rPr lang="zh-CN" altLang="zh-CN" sz="1800" dirty="0"/>
              <a:t>结构清晰，分为</a:t>
            </a:r>
            <a:r>
              <a:rPr lang="zh-CN" altLang="zh-CN" sz="1800" dirty="0">
                <a:solidFill>
                  <a:srgbClr val="009ED6"/>
                </a:solidFill>
              </a:rPr>
              <a:t>左、中、右</a:t>
            </a:r>
            <a:r>
              <a:rPr lang="zh-CN" altLang="zh-CN" sz="1800" dirty="0"/>
              <a:t>三部分，基本结构</a:t>
            </a:r>
            <a:r>
              <a:rPr lang="zh-CN" altLang="zh-CN" sz="1800" dirty="0" smtClean="0"/>
              <a:t>如</a:t>
            </a:r>
            <a:r>
              <a:rPr lang="zh-CN" altLang="en-US" sz="1800" dirty="0"/>
              <a:t>下</a:t>
            </a:r>
            <a:r>
              <a:rPr lang="zh-CN" altLang="zh-CN" sz="1800" dirty="0" smtClean="0"/>
              <a:t>图所</a:t>
            </a:r>
            <a:r>
              <a:rPr lang="zh-CN" altLang="zh-CN" sz="1800" dirty="0"/>
              <a:t>示。</a:t>
            </a:r>
            <a:endParaRPr lang="zh-CN" altLang="zh-CN" sz="1800" b="1" dirty="0">
              <a:solidFill>
                <a:srgbClr val="009ED6"/>
              </a:solidFill>
            </a:endParaRPr>
          </a:p>
        </p:txBody>
      </p:sp>
      <p:sp>
        <p:nvSpPr>
          <p:cNvPr id="5" name="TextBox 4"/>
          <p:cNvSpPr txBox="1"/>
          <p:nvPr/>
        </p:nvSpPr>
        <p:spPr>
          <a:xfrm>
            <a:off x="385583" y="1322024"/>
            <a:ext cx="7645713" cy="461665"/>
          </a:xfrm>
          <a:prstGeom prst="rect">
            <a:avLst/>
          </a:prstGeom>
          <a:noFill/>
        </p:spPr>
        <p:txBody>
          <a:bodyPr wrap="square" rtlCol="0">
            <a:spAutoFit/>
          </a:bodyPr>
          <a:lstStyle/>
          <a:p>
            <a:pPr lvl="1" eaLnBrk="1" latinLnBrk="1" hangingPunct="1">
              <a:spcBef>
                <a:spcPts val="423"/>
              </a:spcBef>
              <a:defRPr/>
            </a:pPr>
            <a:r>
              <a:rPr lang="en-US" altLang="zh-CN" sz="2400" b="1" dirty="0">
                <a:solidFill>
                  <a:srgbClr val="009ED6"/>
                </a:solidFill>
              </a:rPr>
              <a:t>1</a:t>
            </a:r>
            <a:r>
              <a:rPr lang="zh-CN" altLang="en-US" sz="2400" b="1" dirty="0" smtClean="0">
                <a:solidFill>
                  <a:srgbClr val="009ED6"/>
                </a:solidFill>
              </a:rPr>
              <a:t>、</a:t>
            </a:r>
            <a:r>
              <a:rPr lang="zh-CN" altLang="zh-CN" sz="2400" b="1" dirty="0" smtClean="0">
                <a:solidFill>
                  <a:srgbClr val="009ED6"/>
                </a:solidFill>
              </a:rPr>
              <a:t>制作</a:t>
            </a:r>
            <a:r>
              <a:rPr lang="zh-CN" altLang="zh-CN" sz="2400" b="1" dirty="0">
                <a:solidFill>
                  <a:srgbClr val="009ED6"/>
                </a:solidFill>
              </a:rPr>
              <a:t>头部、导航及视频</a:t>
            </a:r>
            <a:r>
              <a:rPr lang="zh-CN" altLang="zh-CN" sz="2400" b="1" dirty="0" smtClean="0">
                <a:solidFill>
                  <a:srgbClr val="009ED6"/>
                </a:solidFill>
              </a:rPr>
              <a:t>内容</a:t>
            </a:r>
            <a:endParaRPr lang="zh-CN" altLang="en-US" sz="2400" b="1" dirty="0">
              <a:solidFill>
                <a:srgbClr val="009ED6"/>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 name="对象 2"/>
          <p:cNvGraphicFramePr>
            <a:graphicFrameLocks noChangeAspect="1"/>
          </p:cNvGraphicFramePr>
          <p:nvPr>
            <p:extLst>
              <p:ext uri="{D42A27DB-BD31-4B8C-83A1-F6EECF244321}">
                <p14:modId xmlns:p14="http://schemas.microsoft.com/office/powerpoint/2010/main" val="3143559826"/>
              </p:ext>
            </p:extLst>
          </p:nvPr>
        </p:nvGraphicFramePr>
        <p:xfrm>
          <a:off x="1311007" y="3933023"/>
          <a:ext cx="5420299" cy="2587580"/>
        </p:xfrm>
        <a:graphic>
          <a:graphicData uri="http://schemas.openxmlformats.org/presentationml/2006/ole">
            <mc:AlternateContent xmlns:mc="http://schemas.openxmlformats.org/markup-compatibility/2006">
              <mc:Choice xmlns:v="urn:schemas-microsoft-com:vml" Requires="v">
                <p:oleObj spid="_x0000_s16395" name="Visio" r:id="rId3" imgW="13592070" imgH="6505665" progId="Visio.Drawing.11">
                  <p:embed/>
                </p:oleObj>
              </mc:Choice>
              <mc:Fallback>
                <p:oleObj name="Visio" r:id="rId3" imgW="13592070" imgH="6505665"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1007" y="3933023"/>
                        <a:ext cx="5420299" cy="2587580"/>
                      </a:xfrm>
                      <a:prstGeom prst="rect">
                        <a:avLst/>
                      </a:prstGeom>
                      <a:noFill/>
                    </p:spPr>
                  </p:pic>
                </p:oleObj>
              </mc:Fallback>
            </mc:AlternateContent>
          </a:graphicData>
        </a:graphic>
      </p:graphicFrame>
    </p:spTree>
    <p:extLst>
      <p:ext uri="{BB962C8B-B14F-4D97-AF65-F5344CB8AC3E}">
        <p14:creationId xmlns:p14="http://schemas.microsoft.com/office/powerpoint/2010/main" val="3324276880"/>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10.2 </a:t>
            </a:r>
            <a:r>
              <a:rPr lang="zh-CN" altLang="en-US" sz="2400" dirty="0"/>
              <a:t>知识点讲解</a:t>
            </a:r>
          </a:p>
        </p:txBody>
      </p:sp>
      <p:sp>
        <p:nvSpPr>
          <p:cNvPr id="7171" name="内容占位符 2"/>
          <p:cNvSpPr>
            <a:spLocks noGrp="1"/>
          </p:cNvSpPr>
          <p:nvPr>
            <p:ph idx="1"/>
          </p:nvPr>
        </p:nvSpPr>
        <p:spPr bwMode="auto">
          <a:xfrm>
            <a:off x="434975" y="2047648"/>
            <a:ext cx="8345468"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a:buNone/>
            </a:pPr>
            <a:r>
              <a:rPr lang="zh-CN" altLang="zh-CN" sz="1800" b="1" dirty="0" smtClean="0">
                <a:solidFill>
                  <a:srgbClr val="009ED6"/>
                </a:solidFill>
              </a:rPr>
              <a:t>（</a:t>
            </a:r>
            <a:r>
              <a:rPr lang="en-US" altLang="zh-CN" sz="1800" b="1" dirty="0" smtClean="0">
                <a:solidFill>
                  <a:srgbClr val="009ED6"/>
                </a:solidFill>
              </a:rPr>
              <a:t>1</a:t>
            </a:r>
            <a:r>
              <a:rPr lang="zh-CN" altLang="zh-CN" sz="1800" b="1" dirty="0" smtClean="0">
                <a:solidFill>
                  <a:srgbClr val="009ED6"/>
                </a:solidFill>
              </a:rPr>
              <a:t>）</a:t>
            </a:r>
            <a:r>
              <a:rPr lang="zh-CN" altLang="zh-CN" sz="1800" b="1" dirty="0">
                <a:solidFill>
                  <a:srgbClr val="009ED6"/>
                </a:solidFill>
              </a:rPr>
              <a:t>分析效果图</a:t>
            </a:r>
          </a:p>
          <a:p>
            <a:pPr marL="0" indent="457200">
              <a:buNone/>
            </a:pPr>
            <a:r>
              <a:rPr lang="zh-CN" altLang="zh-CN" sz="1800" dirty="0"/>
              <a:t>当鼠标悬浮于导航栏的左侧部分时效果</a:t>
            </a:r>
            <a:r>
              <a:rPr lang="zh-CN" altLang="zh-CN" sz="1800" dirty="0" smtClean="0"/>
              <a:t>如</a:t>
            </a:r>
            <a:r>
              <a:rPr lang="zh-CN" altLang="en-US" sz="1800" dirty="0" smtClean="0"/>
              <a:t>下</a:t>
            </a:r>
            <a:r>
              <a:rPr lang="zh-CN" altLang="zh-CN" sz="1800" dirty="0" smtClean="0"/>
              <a:t>图所</a:t>
            </a:r>
            <a:r>
              <a:rPr lang="zh-CN" altLang="zh-CN" sz="1800" dirty="0"/>
              <a:t>示。</a:t>
            </a:r>
            <a:endParaRPr lang="zh-CN" altLang="zh-CN" sz="1800" b="1" dirty="0">
              <a:solidFill>
                <a:srgbClr val="009ED6"/>
              </a:solidFill>
            </a:endParaRPr>
          </a:p>
        </p:txBody>
      </p:sp>
      <p:sp>
        <p:nvSpPr>
          <p:cNvPr id="5" name="TextBox 4"/>
          <p:cNvSpPr txBox="1"/>
          <p:nvPr/>
        </p:nvSpPr>
        <p:spPr>
          <a:xfrm>
            <a:off x="385583" y="1322024"/>
            <a:ext cx="7645713" cy="461665"/>
          </a:xfrm>
          <a:prstGeom prst="rect">
            <a:avLst/>
          </a:prstGeom>
          <a:noFill/>
        </p:spPr>
        <p:txBody>
          <a:bodyPr wrap="square" rtlCol="0">
            <a:spAutoFit/>
          </a:bodyPr>
          <a:lstStyle/>
          <a:p>
            <a:pPr lvl="1" eaLnBrk="1" latinLnBrk="1" hangingPunct="1">
              <a:spcBef>
                <a:spcPts val="423"/>
              </a:spcBef>
              <a:defRPr/>
            </a:pPr>
            <a:r>
              <a:rPr lang="en-US" altLang="zh-CN" sz="2400" b="1" dirty="0">
                <a:solidFill>
                  <a:srgbClr val="009ED6"/>
                </a:solidFill>
              </a:rPr>
              <a:t>1</a:t>
            </a:r>
            <a:r>
              <a:rPr lang="zh-CN" altLang="en-US" sz="2400" b="1" dirty="0" smtClean="0">
                <a:solidFill>
                  <a:srgbClr val="009ED6"/>
                </a:solidFill>
              </a:rPr>
              <a:t>、</a:t>
            </a:r>
            <a:r>
              <a:rPr lang="zh-CN" altLang="zh-CN" sz="2400" b="1" dirty="0" smtClean="0">
                <a:solidFill>
                  <a:srgbClr val="009ED6"/>
                </a:solidFill>
              </a:rPr>
              <a:t>制作</a:t>
            </a:r>
            <a:r>
              <a:rPr lang="zh-CN" altLang="zh-CN" sz="2400" b="1" dirty="0">
                <a:solidFill>
                  <a:srgbClr val="009ED6"/>
                </a:solidFill>
              </a:rPr>
              <a:t>头部、导航及视频</a:t>
            </a:r>
            <a:r>
              <a:rPr lang="zh-CN" altLang="zh-CN" sz="2400" b="1" dirty="0" smtClean="0">
                <a:solidFill>
                  <a:srgbClr val="009ED6"/>
                </a:solidFill>
              </a:rPr>
              <a:t>内容</a:t>
            </a:r>
            <a:endParaRPr lang="zh-CN" altLang="en-US" sz="2400" b="1" dirty="0">
              <a:solidFill>
                <a:srgbClr val="009ED6"/>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20482" name="Picture 2" descr="A$AZ}DUHG_I83@WA`3L)65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76350" y="3128791"/>
            <a:ext cx="5349875" cy="2571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7970854"/>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10.2 </a:t>
            </a:r>
            <a:r>
              <a:rPr lang="zh-CN" altLang="en-US" sz="2400" dirty="0"/>
              <a:t>知识点讲解</a:t>
            </a:r>
          </a:p>
        </p:txBody>
      </p:sp>
      <p:sp>
        <p:nvSpPr>
          <p:cNvPr id="7171" name="内容占位符 2"/>
          <p:cNvSpPr>
            <a:spLocks noGrp="1"/>
          </p:cNvSpPr>
          <p:nvPr>
            <p:ph idx="1"/>
          </p:nvPr>
        </p:nvSpPr>
        <p:spPr bwMode="auto">
          <a:xfrm>
            <a:off x="434975" y="2047648"/>
            <a:ext cx="8345468"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a:buNone/>
            </a:pPr>
            <a:r>
              <a:rPr lang="zh-CN" altLang="zh-CN" sz="1800" b="1" dirty="0" smtClean="0">
                <a:solidFill>
                  <a:srgbClr val="009ED6"/>
                </a:solidFill>
              </a:rPr>
              <a:t>（</a:t>
            </a:r>
            <a:r>
              <a:rPr lang="en-US" altLang="zh-CN" sz="1800" b="1" dirty="0" smtClean="0">
                <a:solidFill>
                  <a:srgbClr val="009ED6"/>
                </a:solidFill>
              </a:rPr>
              <a:t>2</a:t>
            </a:r>
            <a:r>
              <a:rPr lang="zh-CN" altLang="zh-CN" sz="1800" b="1" dirty="0" smtClean="0">
                <a:solidFill>
                  <a:srgbClr val="009ED6"/>
                </a:solidFill>
              </a:rPr>
              <a:t>）</a:t>
            </a:r>
            <a:r>
              <a:rPr lang="zh-CN" altLang="zh-CN" sz="1800" b="1" dirty="0">
                <a:solidFill>
                  <a:srgbClr val="009ED6"/>
                </a:solidFill>
              </a:rPr>
              <a:t>准备图片及音视频</a:t>
            </a:r>
            <a:r>
              <a:rPr lang="zh-CN" altLang="zh-CN" sz="1800" b="1" dirty="0" smtClean="0">
                <a:solidFill>
                  <a:srgbClr val="009ED6"/>
                </a:solidFill>
              </a:rPr>
              <a:t>素材</a:t>
            </a:r>
            <a:endParaRPr lang="en-US" altLang="zh-CN" sz="1800" b="1" dirty="0" smtClean="0">
              <a:solidFill>
                <a:srgbClr val="009ED6"/>
              </a:solidFill>
            </a:endParaRPr>
          </a:p>
          <a:p>
            <a:pPr marL="0" indent="457200">
              <a:buNone/>
            </a:pPr>
            <a:r>
              <a:rPr lang="zh-CN" altLang="zh-CN" sz="1800" dirty="0"/>
              <a:t>准备各个模块所需的图片，包括</a:t>
            </a:r>
            <a:r>
              <a:rPr lang="zh-CN" altLang="zh-CN" sz="1800" dirty="0">
                <a:solidFill>
                  <a:srgbClr val="009ED6"/>
                </a:solidFill>
              </a:rPr>
              <a:t>头部的</a:t>
            </a:r>
            <a:r>
              <a:rPr lang="en-US" altLang="zh-CN" sz="1800" dirty="0">
                <a:solidFill>
                  <a:srgbClr val="009ED6"/>
                </a:solidFill>
              </a:rPr>
              <a:t>Logo</a:t>
            </a:r>
            <a:r>
              <a:rPr lang="zh-CN" altLang="zh-CN" sz="1800" dirty="0"/>
              <a:t>，导航模块左、中两部分的</a:t>
            </a:r>
            <a:r>
              <a:rPr lang="zh-CN" altLang="zh-CN" sz="1800" dirty="0">
                <a:solidFill>
                  <a:srgbClr val="009ED6"/>
                </a:solidFill>
              </a:rPr>
              <a:t>小图标</a:t>
            </a:r>
            <a:r>
              <a:rPr lang="zh-CN" altLang="zh-CN" sz="1800" dirty="0"/>
              <a:t>，侧边栏的</a:t>
            </a:r>
            <a:r>
              <a:rPr lang="zh-CN" altLang="zh-CN" sz="1800" dirty="0">
                <a:solidFill>
                  <a:srgbClr val="009ED6"/>
                </a:solidFill>
              </a:rPr>
              <a:t>广告图</a:t>
            </a:r>
            <a:r>
              <a:rPr lang="zh-CN" altLang="zh-CN" sz="1800" dirty="0"/>
              <a:t>（需要说明的是，导航模块右侧部分的小图标和按钮上的小箭头是通过引入字体实现的）和</a:t>
            </a:r>
            <a:r>
              <a:rPr lang="en-US" altLang="zh-CN" sz="1800" dirty="0">
                <a:solidFill>
                  <a:srgbClr val="009ED6"/>
                </a:solidFill>
              </a:rPr>
              <a:t>PIC</a:t>
            </a:r>
            <a:r>
              <a:rPr lang="zh-CN" altLang="zh-CN" sz="1800" dirty="0"/>
              <a:t>及按钮部分大的</a:t>
            </a:r>
            <a:r>
              <a:rPr lang="en-US" altLang="zh-CN" sz="1800" dirty="0">
                <a:solidFill>
                  <a:srgbClr val="009ED6"/>
                </a:solidFill>
              </a:rPr>
              <a:t>Logo</a:t>
            </a:r>
            <a:r>
              <a:rPr lang="zh-CN" altLang="zh-CN" sz="1800" dirty="0">
                <a:solidFill>
                  <a:srgbClr val="009ED6"/>
                </a:solidFill>
              </a:rPr>
              <a:t>图</a:t>
            </a:r>
            <a:r>
              <a:rPr lang="zh-CN" altLang="zh-CN" sz="1800" dirty="0"/>
              <a:t>。</a:t>
            </a:r>
          </a:p>
          <a:p>
            <a:pPr marL="0" indent="457200">
              <a:buNone/>
            </a:pPr>
            <a:r>
              <a:rPr lang="zh-CN" altLang="zh-CN" sz="1800" dirty="0"/>
              <a:t>准备</a:t>
            </a:r>
            <a:r>
              <a:rPr lang="zh-CN" altLang="zh-CN" sz="1800" dirty="0">
                <a:solidFill>
                  <a:srgbClr val="009ED6"/>
                </a:solidFill>
              </a:rPr>
              <a:t>音视频</a:t>
            </a:r>
            <a:r>
              <a:rPr lang="zh-CN" altLang="zh-CN" sz="1800" dirty="0"/>
              <a:t>素材，本案例提供下载好的音视频素材文件。在</a:t>
            </a:r>
            <a:r>
              <a:rPr lang="en-US" altLang="zh-CN" sz="1800" dirty="0"/>
              <a:t>chapter10</a:t>
            </a:r>
            <a:r>
              <a:rPr lang="zh-CN" altLang="zh-CN" sz="1800" dirty="0"/>
              <a:t>文件夹内新建</a:t>
            </a:r>
            <a:r>
              <a:rPr lang="en-US" altLang="zh-CN" sz="1800" dirty="0"/>
              <a:t>audio</a:t>
            </a:r>
            <a:r>
              <a:rPr lang="zh-CN" altLang="zh-CN" sz="1800" dirty="0"/>
              <a:t>和</a:t>
            </a:r>
            <a:r>
              <a:rPr lang="en-US" altLang="zh-CN" sz="1800" dirty="0"/>
              <a:t>video</a:t>
            </a:r>
            <a:r>
              <a:rPr lang="zh-CN" altLang="zh-CN" sz="1800" dirty="0"/>
              <a:t>文件夹，分别用于存放音频和视频文件。</a:t>
            </a:r>
            <a:endParaRPr lang="zh-CN" altLang="zh-CN" sz="1800" b="1" dirty="0">
              <a:solidFill>
                <a:srgbClr val="009ED6"/>
              </a:solidFill>
            </a:endParaRPr>
          </a:p>
        </p:txBody>
      </p:sp>
      <p:sp>
        <p:nvSpPr>
          <p:cNvPr id="5" name="TextBox 4"/>
          <p:cNvSpPr txBox="1"/>
          <p:nvPr/>
        </p:nvSpPr>
        <p:spPr>
          <a:xfrm>
            <a:off x="385583" y="1322024"/>
            <a:ext cx="7645713" cy="461665"/>
          </a:xfrm>
          <a:prstGeom prst="rect">
            <a:avLst/>
          </a:prstGeom>
          <a:noFill/>
        </p:spPr>
        <p:txBody>
          <a:bodyPr wrap="square" rtlCol="0">
            <a:spAutoFit/>
          </a:bodyPr>
          <a:lstStyle/>
          <a:p>
            <a:pPr lvl="1" eaLnBrk="1" latinLnBrk="1" hangingPunct="1">
              <a:spcBef>
                <a:spcPts val="423"/>
              </a:spcBef>
              <a:defRPr/>
            </a:pPr>
            <a:r>
              <a:rPr lang="en-US" altLang="zh-CN" sz="2400" b="1" dirty="0">
                <a:solidFill>
                  <a:srgbClr val="009ED6"/>
                </a:solidFill>
              </a:rPr>
              <a:t>1</a:t>
            </a:r>
            <a:r>
              <a:rPr lang="zh-CN" altLang="en-US" sz="2400" b="1" dirty="0" smtClean="0">
                <a:solidFill>
                  <a:srgbClr val="009ED6"/>
                </a:solidFill>
              </a:rPr>
              <a:t>、</a:t>
            </a:r>
            <a:r>
              <a:rPr lang="zh-CN" altLang="zh-CN" sz="2400" b="1" dirty="0" smtClean="0">
                <a:solidFill>
                  <a:srgbClr val="009ED6"/>
                </a:solidFill>
              </a:rPr>
              <a:t>制作</a:t>
            </a:r>
            <a:r>
              <a:rPr lang="zh-CN" altLang="zh-CN" sz="2400" b="1" dirty="0">
                <a:solidFill>
                  <a:srgbClr val="009ED6"/>
                </a:solidFill>
              </a:rPr>
              <a:t>头部、导航及视频</a:t>
            </a:r>
            <a:r>
              <a:rPr lang="zh-CN" altLang="zh-CN" sz="2400" b="1" dirty="0" smtClean="0">
                <a:solidFill>
                  <a:srgbClr val="009ED6"/>
                </a:solidFill>
              </a:rPr>
              <a:t>内容</a:t>
            </a:r>
            <a:endParaRPr lang="zh-CN" altLang="en-US" sz="2400" b="1" dirty="0">
              <a:solidFill>
                <a:srgbClr val="009ED6"/>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7" name="图片 6">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1511" y="4736274"/>
            <a:ext cx="2121233" cy="384016"/>
          </a:xfrm>
          <a:prstGeom prst="rect">
            <a:avLst/>
          </a:prstGeom>
        </p:spPr>
      </p:pic>
    </p:spTree>
    <p:extLst>
      <p:ext uri="{BB962C8B-B14F-4D97-AF65-F5344CB8AC3E}">
        <p14:creationId xmlns:p14="http://schemas.microsoft.com/office/powerpoint/2010/main" val="2721199154"/>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10.2 </a:t>
            </a:r>
            <a:r>
              <a:rPr lang="zh-CN" altLang="en-US" sz="2400" dirty="0"/>
              <a:t>知识点讲解</a:t>
            </a:r>
          </a:p>
        </p:txBody>
      </p:sp>
      <p:sp>
        <p:nvSpPr>
          <p:cNvPr id="7171" name="内容占位符 2"/>
          <p:cNvSpPr>
            <a:spLocks noGrp="1"/>
          </p:cNvSpPr>
          <p:nvPr>
            <p:ph idx="1"/>
          </p:nvPr>
        </p:nvSpPr>
        <p:spPr bwMode="auto">
          <a:xfrm>
            <a:off x="434975" y="2047648"/>
            <a:ext cx="8345468"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a:buNone/>
            </a:pPr>
            <a:r>
              <a:rPr lang="zh-CN" altLang="zh-CN" sz="1800" b="1" dirty="0">
                <a:solidFill>
                  <a:srgbClr val="009ED6"/>
                </a:solidFill>
              </a:rPr>
              <a:t>（</a:t>
            </a:r>
            <a:r>
              <a:rPr lang="en-US" altLang="zh-CN" sz="1800" b="1" dirty="0">
                <a:solidFill>
                  <a:srgbClr val="009ED6"/>
                </a:solidFill>
              </a:rPr>
              <a:t>1</a:t>
            </a:r>
            <a:r>
              <a:rPr lang="zh-CN" altLang="zh-CN" sz="1800" b="1" dirty="0">
                <a:solidFill>
                  <a:srgbClr val="009ED6"/>
                </a:solidFill>
              </a:rPr>
              <a:t>）分析效果图</a:t>
            </a:r>
          </a:p>
          <a:p>
            <a:pPr marL="0" indent="457200">
              <a:buNone/>
            </a:pPr>
            <a:r>
              <a:rPr lang="zh-CN" altLang="zh-CN" sz="1800" dirty="0" smtClean="0"/>
              <a:t>内容</a:t>
            </a:r>
            <a:r>
              <a:rPr lang="zh-CN" altLang="zh-CN" sz="1800" dirty="0"/>
              <a:t>部分（</a:t>
            </a:r>
            <a:r>
              <a:rPr lang="zh-CN" altLang="zh-CN" sz="1800" dirty="0">
                <a:solidFill>
                  <a:srgbClr val="009ED6"/>
                </a:solidFill>
              </a:rPr>
              <a:t>新品</a:t>
            </a:r>
            <a:r>
              <a:rPr lang="zh-CN" altLang="zh-CN" sz="1800" dirty="0"/>
              <a:t>）模块分为标题和产品两部分，具体结构</a:t>
            </a:r>
            <a:r>
              <a:rPr lang="zh-CN" altLang="zh-CN" sz="1800" dirty="0" smtClean="0"/>
              <a:t>如</a:t>
            </a:r>
            <a:r>
              <a:rPr lang="zh-CN" altLang="en-US" sz="1800" dirty="0" smtClean="0"/>
              <a:t>下</a:t>
            </a:r>
            <a:r>
              <a:rPr lang="zh-CN" altLang="zh-CN" sz="1800" dirty="0" smtClean="0"/>
              <a:t>图所</a:t>
            </a:r>
            <a:r>
              <a:rPr lang="zh-CN" altLang="zh-CN" sz="1800" dirty="0"/>
              <a:t>示。</a:t>
            </a:r>
            <a:endParaRPr lang="zh-CN" altLang="zh-CN" sz="1800" b="1" dirty="0">
              <a:solidFill>
                <a:srgbClr val="009ED6"/>
              </a:solidFill>
            </a:endParaRPr>
          </a:p>
        </p:txBody>
      </p:sp>
      <p:sp>
        <p:nvSpPr>
          <p:cNvPr id="5" name="TextBox 4"/>
          <p:cNvSpPr txBox="1"/>
          <p:nvPr/>
        </p:nvSpPr>
        <p:spPr>
          <a:xfrm>
            <a:off x="385583" y="1322024"/>
            <a:ext cx="7645713" cy="461665"/>
          </a:xfrm>
          <a:prstGeom prst="rect">
            <a:avLst/>
          </a:prstGeom>
          <a:noFill/>
        </p:spPr>
        <p:txBody>
          <a:bodyPr wrap="square" rtlCol="0">
            <a:spAutoFit/>
          </a:bodyPr>
          <a:lstStyle/>
          <a:p>
            <a:pPr lvl="1" eaLnBrk="1" latinLnBrk="1" hangingPunct="1">
              <a:spcBef>
                <a:spcPts val="423"/>
              </a:spcBef>
              <a:defRPr/>
            </a:pPr>
            <a:r>
              <a:rPr lang="en-US" altLang="zh-CN" sz="2400" b="1" dirty="0" smtClean="0">
                <a:solidFill>
                  <a:srgbClr val="009ED6"/>
                </a:solidFill>
              </a:rPr>
              <a:t>2</a:t>
            </a:r>
            <a:r>
              <a:rPr lang="zh-CN" altLang="en-US" sz="2400" b="1" dirty="0" smtClean="0">
                <a:solidFill>
                  <a:srgbClr val="009ED6"/>
                </a:solidFill>
              </a:rPr>
              <a:t>、</a:t>
            </a:r>
            <a:r>
              <a:rPr lang="zh-CN" altLang="zh-CN" sz="2400" b="1" dirty="0" smtClean="0">
                <a:solidFill>
                  <a:srgbClr val="009ED6"/>
                </a:solidFill>
              </a:rPr>
              <a:t>制作</a:t>
            </a:r>
            <a:r>
              <a:rPr lang="zh-CN" altLang="en-US" sz="2400" b="1" dirty="0" smtClean="0">
                <a:solidFill>
                  <a:srgbClr val="009ED6"/>
                </a:solidFill>
              </a:rPr>
              <a:t>内容部分（新品）</a:t>
            </a:r>
            <a:endParaRPr lang="zh-CN" altLang="en-US" sz="2400" b="1" dirty="0">
              <a:solidFill>
                <a:srgbClr val="009ED6"/>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 name="对象 3"/>
          <p:cNvGraphicFramePr>
            <a:graphicFrameLocks noChangeAspect="1"/>
          </p:cNvGraphicFramePr>
          <p:nvPr>
            <p:extLst>
              <p:ext uri="{D42A27DB-BD31-4B8C-83A1-F6EECF244321}">
                <p14:modId xmlns:p14="http://schemas.microsoft.com/office/powerpoint/2010/main" val="188118835"/>
              </p:ext>
            </p:extLst>
          </p:nvPr>
        </p:nvGraphicFramePr>
        <p:xfrm>
          <a:off x="1519237" y="3051671"/>
          <a:ext cx="6901649" cy="2842489"/>
        </p:xfrm>
        <a:graphic>
          <a:graphicData uri="http://schemas.openxmlformats.org/presentationml/2006/ole">
            <mc:AlternateContent xmlns:mc="http://schemas.openxmlformats.org/markup-compatibility/2006">
              <mc:Choice xmlns:v="urn:schemas-microsoft-com:vml" Requires="v">
                <p:oleObj spid="_x0000_s21515" name="Visio" r:id="rId3" imgW="13599900" imgH="5591534" progId="Visio.Drawing.11">
                  <p:embed/>
                </p:oleObj>
              </mc:Choice>
              <mc:Fallback>
                <p:oleObj name="Visio" r:id="rId3" imgW="13599900" imgH="5591534"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19237" y="3051671"/>
                        <a:ext cx="6901649" cy="2842489"/>
                      </a:xfrm>
                      <a:prstGeom prst="rect">
                        <a:avLst/>
                      </a:prstGeom>
                      <a:noFill/>
                    </p:spPr>
                  </p:pic>
                </p:oleObj>
              </mc:Fallback>
            </mc:AlternateContent>
          </a:graphicData>
        </a:graphic>
      </p:graphicFrame>
    </p:spTree>
    <p:extLst>
      <p:ext uri="{BB962C8B-B14F-4D97-AF65-F5344CB8AC3E}">
        <p14:creationId xmlns:p14="http://schemas.microsoft.com/office/powerpoint/2010/main" val="193877948"/>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10.2 </a:t>
            </a:r>
            <a:r>
              <a:rPr lang="zh-CN" altLang="en-US" sz="2400" dirty="0"/>
              <a:t>知识点讲解</a:t>
            </a:r>
          </a:p>
        </p:txBody>
      </p:sp>
      <p:sp>
        <p:nvSpPr>
          <p:cNvPr id="7171" name="内容占位符 2"/>
          <p:cNvSpPr>
            <a:spLocks noGrp="1"/>
          </p:cNvSpPr>
          <p:nvPr>
            <p:ph idx="1"/>
          </p:nvPr>
        </p:nvSpPr>
        <p:spPr bwMode="auto">
          <a:xfrm>
            <a:off x="434975" y="2047648"/>
            <a:ext cx="8345468"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a:buNone/>
            </a:pPr>
            <a:r>
              <a:rPr lang="zh-CN" altLang="zh-CN" sz="1800" b="1" dirty="0">
                <a:solidFill>
                  <a:srgbClr val="009ED6"/>
                </a:solidFill>
              </a:rPr>
              <a:t>（</a:t>
            </a:r>
            <a:r>
              <a:rPr lang="en-US" altLang="zh-CN" sz="1800" b="1" dirty="0">
                <a:solidFill>
                  <a:srgbClr val="009ED6"/>
                </a:solidFill>
              </a:rPr>
              <a:t>1</a:t>
            </a:r>
            <a:r>
              <a:rPr lang="zh-CN" altLang="zh-CN" sz="1800" b="1" dirty="0">
                <a:solidFill>
                  <a:srgbClr val="009ED6"/>
                </a:solidFill>
              </a:rPr>
              <a:t>）分析效果图</a:t>
            </a:r>
          </a:p>
          <a:p>
            <a:pPr marL="0" indent="457200">
              <a:buNone/>
            </a:pPr>
            <a:r>
              <a:rPr lang="zh-CN" altLang="zh-CN" sz="1800" dirty="0"/>
              <a:t>当鼠标悬浮于产品部分的任何一款产品上时，会出现该产品的</a:t>
            </a:r>
            <a:r>
              <a:rPr lang="zh-CN" altLang="zh-CN" sz="1800" dirty="0">
                <a:solidFill>
                  <a:srgbClr val="009ED6"/>
                </a:solidFill>
              </a:rPr>
              <a:t>相关介绍</a:t>
            </a:r>
            <a:r>
              <a:rPr lang="zh-CN" altLang="zh-CN" sz="1800" dirty="0"/>
              <a:t>，效果</a:t>
            </a:r>
            <a:r>
              <a:rPr lang="zh-CN" altLang="zh-CN" sz="1800" dirty="0" smtClean="0"/>
              <a:t>如</a:t>
            </a:r>
            <a:r>
              <a:rPr lang="zh-CN" altLang="en-US" sz="1800" dirty="0" smtClean="0"/>
              <a:t>下</a:t>
            </a:r>
            <a:r>
              <a:rPr lang="zh-CN" altLang="zh-CN" sz="1800" dirty="0" smtClean="0"/>
              <a:t>图所</a:t>
            </a:r>
            <a:r>
              <a:rPr lang="zh-CN" altLang="zh-CN" sz="1800" dirty="0"/>
              <a:t>示。</a:t>
            </a:r>
            <a:endParaRPr lang="zh-CN" altLang="zh-CN" sz="1800" b="1" dirty="0">
              <a:solidFill>
                <a:srgbClr val="009ED6"/>
              </a:solidFill>
            </a:endParaRPr>
          </a:p>
        </p:txBody>
      </p:sp>
      <p:sp>
        <p:nvSpPr>
          <p:cNvPr id="5" name="TextBox 4"/>
          <p:cNvSpPr txBox="1"/>
          <p:nvPr/>
        </p:nvSpPr>
        <p:spPr>
          <a:xfrm>
            <a:off x="385583" y="1322024"/>
            <a:ext cx="7645713" cy="461665"/>
          </a:xfrm>
          <a:prstGeom prst="rect">
            <a:avLst/>
          </a:prstGeom>
          <a:noFill/>
        </p:spPr>
        <p:txBody>
          <a:bodyPr wrap="square" rtlCol="0">
            <a:spAutoFit/>
          </a:bodyPr>
          <a:lstStyle/>
          <a:p>
            <a:pPr lvl="1" eaLnBrk="1" latinLnBrk="1" hangingPunct="1">
              <a:spcBef>
                <a:spcPts val="423"/>
              </a:spcBef>
              <a:defRPr/>
            </a:pPr>
            <a:r>
              <a:rPr lang="en-US" altLang="zh-CN" sz="2400" b="1" dirty="0" smtClean="0">
                <a:solidFill>
                  <a:srgbClr val="009ED6"/>
                </a:solidFill>
              </a:rPr>
              <a:t>2</a:t>
            </a:r>
            <a:r>
              <a:rPr lang="zh-CN" altLang="en-US" sz="2400" b="1" dirty="0" smtClean="0">
                <a:solidFill>
                  <a:srgbClr val="009ED6"/>
                </a:solidFill>
              </a:rPr>
              <a:t>、</a:t>
            </a:r>
            <a:r>
              <a:rPr lang="zh-CN" altLang="zh-CN" sz="2400" b="1" dirty="0" smtClean="0">
                <a:solidFill>
                  <a:srgbClr val="009ED6"/>
                </a:solidFill>
              </a:rPr>
              <a:t>制作</a:t>
            </a:r>
            <a:r>
              <a:rPr lang="zh-CN" altLang="en-US" sz="2400" b="1" dirty="0" smtClean="0">
                <a:solidFill>
                  <a:srgbClr val="009ED6"/>
                </a:solidFill>
              </a:rPr>
              <a:t>内容部分（新品）</a:t>
            </a:r>
            <a:endParaRPr lang="zh-CN" altLang="en-US" sz="2400" b="1" dirty="0">
              <a:solidFill>
                <a:srgbClr val="009ED6"/>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23554" name="图片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6671" y="3511779"/>
            <a:ext cx="6409715" cy="2651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84649272"/>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10.2 </a:t>
            </a:r>
            <a:r>
              <a:rPr lang="zh-CN" altLang="en-US" sz="2400" dirty="0"/>
              <a:t>知识点讲解</a:t>
            </a:r>
          </a:p>
        </p:txBody>
      </p:sp>
      <p:sp>
        <p:nvSpPr>
          <p:cNvPr id="7171" name="内容占位符 2"/>
          <p:cNvSpPr>
            <a:spLocks noGrp="1"/>
          </p:cNvSpPr>
          <p:nvPr>
            <p:ph idx="1"/>
          </p:nvPr>
        </p:nvSpPr>
        <p:spPr bwMode="auto">
          <a:xfrm>
            <a:off x="434975" y="2047648"/>
            <a:ext cx="8345468"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a:buNone/>
            </a:pPr>
            <a:r>
              <a:rPr lang="zh-CN" altLang="zh-CN" sz="1800" b="1" dirty="0" smtClean="0">
                <a:solidFill>
                  <a:srgbClr val="009ED6"/>
                </a:solidFill>
              </a:rPr>
              <a:t>（</a:t>
            </a:r>
            <a:r>
              <a:rPr lang="en-US" altLang="zh-CN" sz="1800" b="1" dirty="0" smtClean="0">
                <a:solidFill>
                  <a:srgbClr val="009ED6"/>
                </a:solidFill>
              </a:rPr>
              <a:t>2</a:t>
            </a:r>
            <a:r>
              <a:rPr lang="zh-CN" altLang="zh-CN" sz="1800" b="1" dirty="0" smtClean="0">
                <a:solidFill>
                  <a:srgbClr val="009ED6"/>
                </a:solidFill>
              </a:rPr>
              <a:t>）</a:t>
            </a:r>
            <a:r>
              <a:rPr lang="zh-CN" altLang="zh-CN" sz="1800" b="1" dirty="0">
                <a:solidFill>
                  <a:srgbClr val="009ED6"/>
                </a:solidFill>
              </a:rPr>
              <a:t>准备图片及音视频</a:t>
            </a:r>
            <a:r>
              <a:rPr lang="zh-CN" altLang="zh-CN" sz="1800" b="1" dirty="0" smtClean="0">
                <a:solidFill>
                  <a:srgbClr val="009ED6"/>
                </a:solidFill>
              </a:rPr>
              <a:t>素材</a:t>
            </a:r>
            <a:endParaRPr lang="en-US" altLang="zh-CN" sz="1800" b="1" dirty="0" smtClean="0">
              <a:solidFill>
                <a:srgbClr val="009ED6"/>
              </a:solidFill>
            </a:endParaRPr>
          </a:p>
          <a:p>
            <a:pPr marL="0" indent="457200">
              <a:buNone/>
            </a:pPr>
            <a:r>
              <a:rPr lang="zh-CN" altLang="zh-CN" sz="1800" dirty="0"/>
              <a:t>准备各个模块所需的图片，包括</a:t>
            </a:r>
            <a:r>
              <a:rPr lang="zh-CN" altLang="zh-CN" sz="1800" dirty="0">
                <a:solidFill>
                  <a:srgbClr val="009ED6"/>
                </a:solidFill>
              </a:rPr>
              <a:t>标题图片</a:t>
            </a:r>
            <a:r>
              <a:rPr lang="zh-CN" altLang="zh-CN" sz="1800" dirty="0"/>
              <a:t>、</a:t>
            </a:r>
            <a:r>
              <a:rPr lang="zh-CN" altLang="zh-CN" sz="1800" dirty="0">
                <a:solidFill>
                  <a:srgbClr val="009ED6"/>
                </a:solidFill>
              </a:rPr>
              <a:t>产品图片</a:t>
            </a:r>
            <a:r>
              <a:rPr lang="zh-CN" altLang="zh-CN" sz="1800" dirty="0"/>
              <a:t>及产品介绍中的相关</a:t>
            </a:r>
            <a:r>
              <a:rPr lang="zh-CN" altLang="zh-CN" sz="1800" dirty="0">
                <a:solidFill>
                  <a:srgbClr val="009ED6"/>
                </a:solidFill>
              </a:rPr>
              <a:t>小图标</a:t>
            </a:r>
            <a:r>
              <a:rPr lang="zh-CN" altLang="zh-CN" sz="1800" dirty="0"/>
              <a:t>。</a:t>
            </a:r>
            <a:endParaRPr lang="zh-CN" altLang="zh-CN" sz="1800" b="1" dirty="0">
              <a:solidFill>
                <a:srgbClr val="009ED6"/>
              </a:solidFill>
            </a:endParaRPr>
          </a:p>
        </p:txBody>
      </p:sp>
      <p:sp>
        <p:nvSpPr>
          <p:cNvPr id="5" name="TextBox 4"/>
          <p:cNvSpPr txBox="1"/>
          <p:nvPr/>
        </p:nvSpPr>
        <p:spPr>
          <a:xfrm>
            <a:off x="385583" y="1322024"/>
            <a:ext cx="7645713" cy="461665"/>
          </a:xfrm>
          <a:prstGeom prst="rect">
            <a:avLst/>
          </a:prstGeom>
          <a:noFill/>
        </p:spPr>
        <p:txBody>
          <a:bodyPr wrap="square" rtlCol="0">
            <a:spAutoFit/>
          </a:bodyPr>
          <a:lstStyle/>
          <a:p>
            <a:pPr lvl="1" eaLnBrk="1" latinLnBrk="1" hangingPunct="1">
              <a:spcBef>
                <a:spcPts val="423"/>
              </a:spcBef>
              <a:defRPr/>
            </a:pPr>
            <a:r>
              <a:rPr lang="en-US" altLang="zh-CN" sz="2400" b="1" dirty="0" smtClean="0">
                <a:solidFill>
                  <a:srgbClr val="009ED6"/>
                </a:solidFill>
              </a:rPr>
              <a:t>2</a:t>
            </a:r>
            <a:r>
              <a:rPr lang="zh-CN" altLang="en-US" sz="2400" b="1" dirty="0" smtClean="0">
                <a:solidFill>
                  <a:srgbClr val="009ED6"/>
                </a:solidFill>
              </a:rPr>
              <a:t>、</a:t>
            </a:r>
            <a:r>
              <a:rPr lang="zh-CN" altLang="zh-CN" sz="2400" b="1" dirty="0" smtClean="0">
                <a:solidFill>
                  <a:srgbClr val="009ED6"/>
                </a:solidFill>
              </a:rPr>
              <a:t>制作</a:t>
            </a:r>
            <a:r>
              <a:rPr lang="zh-CN" altLang="en-US" sz="2400" b="1" dirty="0" smtClean="0">
                <a:solidFill>
                  <a:srgbClr val="009ED6"/>
                </a:solidFill>
              </a:rPr>
              <a:t>内容部分（新品）</a:t>
            </a:r>
            <a:endParaRPr lang="zh-CN" altLang="en-US" sz="2400" b="1" dirty="0">
              <a:solidFill>
                <a:srgbClr val="009ED6"/>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8" name="图片 7">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1511" y="3491368"/>
            <a:ext cx="2121233" cy="384016"/>
          </a:xfrm>
          <a:prstGeom prst="rect">
            <a:avLst/>
          </a:prstGeom>
        </p:spPr>
      </p:pic>
    </p:spTree>
    <p:extLst>
      <p:ext uri="{BB962C8B-B14F-4D97-AF65-F5344CB8AC3E}">
        <p14:creationId xmlns:p14="http://schemas.microsoft.com/office/powerpoint/2010/main" val="3823476427"/>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1"/>
          <p:cNvGrpSpPr>
            <a:grpSpLocks/>
          </p:cNvGrpSpPr>
          <p:nvPr/>
        </p:nvGrpSpPr>
        <p:grpSpPr bwMode="auto">
          <a:xfrm>
            <a:off x="2822074" y="2082548"/>
            <a:ext cx="2816725" cy="593725"/>
            <a:chOff x="1706981" y="1263400"/>
            <a:chExt cx="2817192" cy="592608"/>
          </a:xfrm>
        </p:grpSpPr>
        <p:grpSp>
          <p:nvGrpSpPr>
            <p:cNvPr id="6163" name="组合 29"/>
            <p:cNvGrpSpPr>
              <a:grpSpLocks/>
            </p:cNvGrpSpPr>
            <p:nvPr/>
          </p:nvGrpSpPr>
          <p:grpSpPr bwMode="auto">
            <a:xfrm rot="-12767">
              <a:off x="1706981" y="1263400"/>
              <a:ext cx="1028573" cy="592608"/>
              <a:chOff x="1931232" y="1275611"/>
              <a:chExt cx="1507419" cy="1728192"/>
            </a:xfrm>
          </p:grpSpPr>
          <p:grpSp>
            <p:nvGrpSpPr>
              <p:cNvPr id="6166" name="组合 31"/>
              <p:cNvGrpSpPr>
                <a:grpSpLocks/>
              </p:cNvGrpSpPr>
              <p:nvPr/>
            </p:nvGrpSpPr>
            <p:grpSpPr bwMode="auto">
              <a:xfrm>
                <a:off x="1936619" y="1275611"/>
                <a:ext cx="1502032" cy="1728192"/>
                <a:chOff x="1907703" y="1275611"/>
                <a:chExt cx="1502032" cy="1728192"/>
              </a:xfrm>
            </p:grpSpPr>
            <p:sp>
              <p:nvSpPr>
                <p:cNvPr id="34" name="圆角矩形 33"/>
                <p:cNvSpPr/>
                <p:nvPr/>
              </p:nvSpPr>
              <p:spPr>
                <a:xfrm>
                  <a:off x="1907703" y="1275611"/>
                  <a:ext cx="1502032" cy="1728192"/>
                </a:xfrm>
                <a:prstGeom prst="roundRect">
                  <a:avLst/>
                </a:prstGeom>
                <a:solidFill>
                  <a:srgbClr val="3BCCFF"/>
                </a:solidFill>
                <a:ln w="25400" cap="flat" cmpd="sng" algn="ctr">
                  <a:noFill/>
                  <a:prstDash val="solid"/>
                </a:ln>
                <a:effectLst>
                  <a:outerShdw blurRad="76200" dir="13500000" sy="23000" kx="1200000" algn="br" rotWithShape="0">
                    <a:prstClr val="black">
                      <a:alpha val="20000"/>
                    </a:prstClr>
                  </a:outerShdw>
                </a:effectLst>
              </p:spPr>
              <p:txBody>
                <a:bodyPr anchor="ctr"/>
                <a:lstStyle/>
                <a:p>
                  <a:pPr algn="ctr" eaLnBrk="1" fontAlgn="auto" hangingPunct="1">
                    <a:spcBef>
                      <a:spcPts val="0"/>
                    </a:spcBef>
                    <a:spcAft>
                      <a:spcPts val="0"/>
                    </a:spcAft>
                    <a:defRPr/>
                  </a:pPr>
                  <a:r>
                    <a:rPr lang="en-US" altLang="zh-CN" sz="3200" b="1" kern="0" dirty="0" smtClean="0">
                      <a:solidFill>
                        <a:prstClr val="white"/>
                      </a:solidFill>
                      <a:latin typeface="Cambria Math" panose="02040503050406030204" pitchFamily="18" charset="0"/>
                      <a:ea typeface="汉仪综艺体简" panose="02010609000101010101" pitchFamily="49" charset="-122"/>
                    </a:rPr>
                    <a:t>10.1</a:t>
                  </a:r>
                  <a:endParaRPr lang="zh-CN" altLang="en-US" sz="3200" b="1" kern="0" dirty="0">
                    <a:solidFill>
                      <a:prstClr val="white"/>
                    </a:solidFill>
                    <a:latin typeface="Cambria Math" panose="02040503050406030204" pitchFamily="18" charset="0"/>
                    <a:ea typeface="汉仪综艺体简" panose="02010609000101010101" pitchFamily="49" charset="-122"/>
                  </a:endParaRPr>
                </a:p>
              </p:txBody>
            </p:sp>
            <p:sp>
              <p:nvSpPr>
                <p:cNvPr id="35" name="圆角矩形 34"/>
                <p:cNvSpPr/>
                <p:nvPr/>
              </p:nvSpPr>
              <p:spPr>
                <a:xfrm>
                  <a:off x="1961225" y="1349539"/>
                  <a:ext cx="1386505" cy="1580325"/>
                </a:xfrm>
                <a:prstGeom prst="roundRect">
                  <a:avLst/>
                </a:prstGeom>
                <a:noFill/>
                <a:ln w="15875" cap="flat" cmpd="sng" algn="ctr">
                  <a:solidFill>
                    <a:sysClr val="window" lastClr="FFFFFF"/>
                  </a:solidFill>
                  <a:prstDash val="solid"/>
                </a:ln>
                <a:effectLst/>
              </p:spPr>
              <p:txBody>
                <a:bodyPr anchor="ctr"/>
                <a:lstStyle/>
                <a:p>
                  <a:pPr algn="ctr" eaLnBrk="1" fontAlgn="auto" hangingPunct="1">
                    <a:spcBef>
                      <a:spcPts val="0"/>
                    </a:spcBef>
                    <a:spcAft>
                      <a:spcPts val="0"/>
                    </a:spcAft>
                    <a:defRPr/>
                  </a:pPr>
                  <a:endParaRPr lang="zh-CN" altLang="en-US" b="1" kern="0">
                    <a:solidFill>
                      <a:prstClr val="white"/>
                    </a:solidFill>
                    <a:latin typeface="Cambria Math" panose="02040503050406030204" pitchFamily="18" charset="0"/>
                    <a:ea typeface="汉仪综艺体简" panose="02010609000101010101" pitchFamily="49" charset="-122"/>
                  </a:endParaRPr>
                </a:p>
              </p:txBody>
            </p:sp>
          </p:grpSp>
          <p:sp>
            <p:nvSpPr>
              <p:cNvPr id="33" name="圆角矩形 5"/>
              <p:cNvSpPr/>
              <p:nvPr/>
            </p:nvSpPr>
            <p:spPr>
              <a:xfrm>
                <a:off x="1931232" y="2065724"/>
                <a:ext cx="1293777" cy="933409"/>
              </a:xfrm>
              <a:custGeom>
                <a:avLst/>
                <a:gdLst/>
                <a:ahLst/>
                <a:cxnLst/>
                <a:rect l="l" t="t" r="r" b="b"/>
                <a:pathLst>
                  <a:path w="1292867" h="936362">
                    <a:moveTo>
                      <a:pt x="0" y="0"/>
                    </a:moveTo>
                    <a:lnTo>
                      <a:pt x="1292867" y="752847"/>
                    </a:lnTo>
                    <a:cubicBezTo>
                      <a:pt x="1277961" y="856795"/>
                      <a:pt x="1188330" y="936362"/>
                      <a:pt x="1080116" y="936362"/>
                    </a:cubicBezTo>
                    <a:lnTo>
                      <a:pt x="216028" y="936362"/>
                    </a:lnTo>
                    <a:cubicBezTo>
                      <a:pt x="96719" y="936362"/>
                      <a:pt x="0" y="839643"/>
                      <a:pt x="0" y="720334"/>
                    </a:cubicBezTo>
                    <a:close/>
                  </a:path>
                </a:pathLst>
              </a:custGeom>
              <a:solidFill>
                <a:sysClr val="window" lastClr="FFFFFF">
                  <a:alpha val="43000"/>
                </a:sysClr>
              </a:solidFill>
              <a:ln w="25400" cap="flat" cmpd="sng" algn="ctr">
                <a:noFill/>
                <a:prstDash val="solid"/>
              </a:ln>
              <a:effectLst/>
            </p:spPr>
            <p:txBody>
              <a:bodyPr anchor="ctr"/>
              <a:lstStyle/>
              <a:p>
                <a:pPr algn="ctr" eaLnBrk="1" fontAlgn="auto" hangingPunct="1">
                  <a:spcBef>
                    <a:spcPts val="0"/>
                  </a:spcBef>
                  <a:spcAft>
                    <a:spcPts val="0"/>
                  </a:spcAft>
                  <a:defRPr/>
                </a:pPr>
                <a:endParaRPr lang="zh-CN" altLang="en-US" sz="6000" b="1" kern="0" dirty="0">
                  <a:solidFill>
                    <a:prstClr val="white"/>
                  </a:solidFill>
                  <a:latin typeface="Cambria Math" panose="02040503050406030204" pitchFamily="18" charset="0"/>
                  <a:ea typeface="汉仪综艺体简" panose="02010609000101010101" pitchFamily="49" charset="-122"/>
                </a:endParaRPr>
              </a:p>
            </p:txBody>
          </p:sp>
        </p:grpSp>
        <p:cxnSp>
          <p:nvCxnSpPr>
            <p:cNvPr id="7" name="直接连接符 6"/>
            <p:cNvCxnSpPr/>
            <p:nvPr/>
          </p:nvCxnSpPr>
          <p:spPr bwMode="auto">
            <a:xfrm>
              <a:off x="2809389" y="1761189"/>
              <a:ext cx="1714784" cy="0"/>
            </a:xfrm>
            <a:prstGeom prst="line">
              <a:avLst/>
            </a:prstGeom>
            <a:noFill/>
            <a:ln w="3175" cap="flat" cmpd="sng" algn="ctr">
              <a:solidFill>
                <a:schemeClr val="bg1">
                  <a:lumMod val="50000"/>
                </a:schemeClr>
              </a:solidFill>
              <a:prstDash val="sysDot"/>
              <a:headEnd type="oval" w="sm" len="sm"/>
              <a:tailEnd type="oval" w="sm" len="sm"/>
            </a:ln>
            <a:effectLst/>
          </p:spPr>
        </p:cxnSp>
        <p:sp>
          <p:nvSpPr>
            <p:cNvPr id="6165" name="矩形 35"/>
            <p:cNvSpPr>
              <a:spLocks noChangeArrowheads="1"/>
            </p:cNvSpPr>
            <p:nvPr/>
          </p:nvSpPr>
          <p:spPr bwMode="auto">
            <a:xfrm>
              <a:off x="2685931" y="1286814"/>
              <a:ext cx="1690166" cy="4607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r>
                <a:rPr lang="zh-CN" altLang="en-US" sz="2400" dirty="0" smtClean="0">
                  <a:latin typeface="微软雅黑" pitchFamily="34" charset="-122"/>
                  <a:ea typeface="微软雅黑" pitchFamily="34" charset="-122"/>
                </a:rPr>
                <a:t>   </a:t>
              </a:r>
              <a:r>
                <a:rPr lang="zh-CN" altLang="en-US" sz="2400" dirty="0">
                  <a:latin typeface="微软雅黑" pitchFamily="34" charset="-122"/>
                  <a:ea typeface="微软雅黑" pitchFamily="34" charset="-122"/>
                </a:rPr>
                <a:t>准备工作</a:t>
              </a:r>
              <a:endParaRPr lang="zh-CN" altLang="en-US" sz="2400" dirty="0">
                <a:solidFill>
                  <a:srgbClr val="00B0F0"/>
                </a:solidFill>
                <a:latin typeface="微软雅黑" pitchFamily="34" charset="-122"/>
                <a:ea typeface="微软雅黑" pitchFamily="34" charset="-122"/>
              </a:endParaRPr>
            </a:p>
          </p:txBody>
        </p:sp>
      </p:grpSp>
      <p:sp>
        <p:nvSpPr>
          <p:cNvPr id="26" name="标题 1"/>
          <p:cNvSpPr>
            <a:spLocks noChangeArrowheads="1"/>
          </p:cNvSpPr>
          <p:nvPr/>
        </p:nvSpPr>
        <p:spPr bwMode="auto">
          <a:xfrm>
            <a:off x="174625" y="35498"/>
            <a:ext cx="860961" cy="7651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Wingdings" panose="05000000000000000000" pitchFamily="2" charset="2"/>
              <a:buNone/>
              <a:defRPr/>
            </a:pPr>
            <a:r>
              <a:rPr lang="en-US" altLang="zh-CN" sz="4000" b="1" spc="300" dirty="0" smtClean="0">
                <a:solidFill>
                  <a:srgbClr val="FFFF00"/>
                </a:solidFill>
                <a:latin typeface="微软雅黑" panose="020B0503020204020204" pitchFamily="34" charset="-122"/>
                <a:ea typeface="微软雅黑" panose="020B0503020204020204" pitchFamily="34" charset="-122"/>
                <a:sym typeface="Wingdings" panose="05000000000000000000" pitchFamily="2" charset="2"/>
              </a:rPr>
              <a:t></a:t>
            </a:r>
            <a:endParaRPr lang="zh-CN" altLang="en-US" sz="2800" b="1" spc="300" dirty="0" smtClean="0">
              <a:solidFill>
                <a:srgbClr val="FFFF00"/>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2" name="TextBox 1"/>
          <p:cNvSpPr txBox="1"/>
          <p:nvPr/>
        </p:nvSpPr>
        <p:spPr>
          <a:xfrm>
            <a:off x="1035586" y="143218"/>
            <a:ext cx="1809799" cy="523220"/>
          </a:xfrm>
          <a:prstGeom prst="rect">
            <a:avLst/>
          </a:prstGeom>
          <a:noFill/>
        </p:spPr>
        <p:txBody>
          <a:bodyPr wrap="square" rtlCol="0">
            <a:spAutoFit/>
          </a:bodyPr>
          <a:lstStyle/>
          <a:p>
            <a:r>
              <a:rPr lang="zh-CN" altLang="en-US" sz="2800" b="1" dirty="0" smtClean="0">
                <a:solidFill>
                  <a:srgbClr val="FFFF00"/>
                </a:solidFill>
                <a:latin typeface="微软雅黑" panose="020B0503020204020204" pitchFamily="34" charset="-122"/>
                <a:ea typeface="微软雅黑" panose="020B0503020204020204" pitchFamily="34" charset="-122"/>
              </a:rPr>
              <a:t>目录</a:t>
            </a:r>
            <a:endParaRPr lang="zh-CN" altLang="en-US" sz="2800" b="1" dirty="0">
              <a:solidFill>
                <a:srgbClr val="FFFF00"/>
              </a:solidFill>
              <a:latin typeface="微软雅黑" panose="020B0503020204020204" pitchFamily="34" charset="-122"/>
              <a:ea typeface="微软雅黑" panose="020B0503020204020204" pitchFamily="34" charset="-122"/>
            </a:endParaRPr>
          </a:p>
        </p:txBody>
      </p:sp>
      <p:grpSp>
        <p:nvGrpSpPr>
          <p:cNvPr id="29" name="组合 1"/>
          <p:cNvGrpSpPr>
            <a:grpSpLocks/>
          </p:cNvGrpSpPr>
          <p:nvPr/>
        </p:nvGrpSpPr>
        <p:grpSpPr bwMode="auto">
          <a:xfrm>
            <a:off x="2831599" y="3273173"/>
            <a:ext cx="3592003" cy="593725"/>
            <a:chOff x="1706981" y="1263400"/>
            <a:chExt cx="3592599" cy="592608"/>
          </a:xfrm>
        </p:grpSpPr>
        <p:grpSp>
          <p:nvGrpSpPr>
            <p:cNvPr id="30" name="组合 29"/>
            <p:cNvGrpSpPr>
              <a:grpSpLocks/>
            </p:cNvGrpSpPr>
            <p:nvPr/>
          </p:nvGrpSpPr>
          <p:grpSpPr bwMode="auto">
            <a:xfrm rot="-12767">
              <a:off x="1706981" y="1263400"/>
              <a:ext cx="1028573" cy="592608"/>
              <a:chOff x="1931232" y="1275611"/>
              <a:chExt cx="1507419" cy="1728192"/>
            </a:xfrm>
          </p:grpSpPr>
          <p:grpSp>
            <p:nvGrpSpPr>
              <p:cNvPr id="36" name="组合 31"/>
              <p:cNvGrpSpPr>
                <a:grpSpLocks/>
              </p:cNvGrpSpPr>
              <p:nvPr/>
            </p:nvGrpSpPr>
            <p:grpSpPr bwMode="auto">
              <a:xfrm>
                <a:off x="1936619" y="1275611"/>
                <a:ext cx="1502032" cy="1728192"/>
                <a:chOff x="1907703" y="1275611"/>
                <a:chExt cx="1502032" cy="1728192"/>
              </a:xfrm>
            </p:grpSpPr>
            <p:sp>
              <p:nvSpPr>
                <p:cNvPr id="38" name="圆角矩形 37"/>
                <p:cNvSpPr/>
                <p:nvPr/>
              </p:nvSpPr>
              <p:spPr>
                <a:xfrm>
                  <a:off x="1907703" y="1275611"/>
                  <a:ext cx="1502032" cy="1728192"/>
                </a:xfrm>
                <a:prstGeom prst="roundRect">
                  <a:avLst/>
                </a:prstGeom>
                <a:solidFill>
                  <a:srgbClr val="3BCCFF"/>
                </a:solidFill>
                <a:ln w="25400" cap="flat" cmpd="sng" algn="ctr">
                  <a:noFill/>
                  <a:prstDash val="solid"/>
                </a:ln>
                <a:effectLst>
                  <a:outerShdw blurRad="76200" dir="13500000" sy="23000" kx="1200000" algn="br" rotWithShape="0">
                    <a:prstClr val="black">
                      <a:alpha val="20000"/>
                    </a:prstClr>
                  </a:outerShdw>
                </a:effectLst>
              </p:spPr>
              <p:txBody>
                <a:bodyPr anchor="ctr"/>
                <a:lstStyle/>
                <a:p>
                  <a:pPr algn="ctr" eaLnBrk="1" fontAlgn="auto" hangingPunct="1">
                    <a:spcBef>
                      <a:spcPts val="0"/>
                    </a:spcBef>
                    <a:spcAft>
                      <a:spcPts val="0"/>
                    </a:spcAft>
                    <a:defRPr/>
                  </a:pPr>
                  <a:r>
                    <a:rPr lang="en-US" altLang="zh-CN" sz="3200" b="1" kern="0" dirty="0" smtClean="0">
                      <a:solidFill>
                        <a:prstClr val="white"/>
                      </a:solidFill>
                      <a:latin typeface="Cambria Math" panose="02040503050406030204" pitchFamily="18" charset="0"/>
                      <a:ea typeface="汉仪综艺体简" panose="02010609000101010101" pitchFamily="49" charset="-122"/>
                    </a:rPr>
                    <a:t>10.2</a:t>
                  </a:r>
                  <a:endParaRPr lang="zh-CN" altLang="en-US" sz="3200" b="1" kern="0" dirty="0">
                    <a:solidFill>
                      <a:prstClr val="white"/>
                    </a:solidFill>
                    <a:latin typeface="Cambria Math" panose="02040503050406030204" pitchFamily="18" charset="0"/>
                    <a:ea typeface="汉仪综艺体简" panose="02010609000101010101" pitchFamily="49" charset="-122"/>
                  </a:endParaRPr>
                </a:p>
              </p:txBody>
            </p:sp>
            <p:sp>
              <p:nvSpPr>
                <p:cNvPr id="39" name="圆角矩形 38"/>
                <p:cNvSpPr/>
                <p:nvPr/>
              </p:nvSpPr>
              <p:spPr>
                <a:xfrm>
                  <a:off x="1961225" y="1349539"/>
                  <a:ext cx="1386505" cy="1580325"/>
                </a:xfrm>
                <a:prstGeom prst="roundRect">
                  <a:avLst/>
                </a:prstGeom>
                <a:noFill/>
                <a:ln w="15875" cap="flat" cmpd="sng" algn="ctr">
                  <a:solidFill>
                    <a:sysClr val="window" lastClr="FFFFFF"/>
                  </a:solidFill>
                  <a:prstDash val="solid"/>
                </a:ln>
                <a:effectLst/>
              </p:spPr>
              <p:txBody>
                <a:bodyPr anchor="ctr"/>
                <a:lstStyle/>
                <a:p>
                  <a:pPr algn="ctr" eaLnBrk="1" fontAlgn="auto" hangingPunct="1">
                    <a:spcBef>
                      <a:spcPts val="0"/>
                    </a:spcBef>
                    <a:spcAft>
                      <a:spcPts val="0"/>
                    </a:spcAft>
                    <a:defRPr/>
                  </a:pPr>
                  <a:endParaRPr lang="zh-CN" altLang="en-US" b="1" kern="0">
                    <a:solidFill>
                      <a:prstClr val="white"/>
                    </a:solidFill>
                    <a:latin typeface="Cambria Math" panose="02040503050406030204" pitchFamily="18" charset="0"/>
                    <a:ea typeface="汉仪综艺体简" panose="02010609000101010101" pitchFamily="49" charset="-122"/>
                  </a:endParaRPr>
                </a:p>
              </p:txBody>
            </p:sp>
          </p:grpSp>
          <p:sp>
            <p:nvSpPr>
              <p:cNvPr id="37" name="圆角矩形 5"/>
              <p:cNvSpPr/>
              <p:nvPr/>
            </p:nvSpPr>
            <p:spPr>
              <a:xfrm>
                <a:off x="1931232" y="2065724"/>
                <a:ext cx="1293777" cy="933409"/>
              </a:xfrm>
              <a:custGeom>
                <a:avLst/>
                <a:gdLst/>
                <a:ahLst/>
                <a:cxnLst/>
                <a:rect l="l" t="t" r="r" b="b"/>
                <a:pathLst>
                  <a:path w="1292867" h="936362">
                    <a:moveTo>
                      <a:pt x="0" y="0"/>
                    </a:moveTo>
                    <a:lnTo>
                      <a:pt x="1292867" y="752847"/>
                    </a:lnTo>
                    <a:cubicBezTo>
                      <a:pt x="1277961" y="856795"/>
                      <a:pt x="1188330" y="936362"/>
                      <a:pt x="1080116" y="936362"/>
                    </a:cubicBezTo>
                    <a:lnTo>
                      <a:pt x="216028" y="936362"/>
                    </a:lnTo>
                    <a:cubicBezTo>
                      <a:pt x="96719" y="936362"/>
                      <a:pt x="0" y="839643"/>
                      <a:pt x="0" y="720334"/>
                    </a:cubicBezTo>
                    <a:close/>
                  </a:path>
                </a:pathLst>
              </a:custGeom>
              <a:solidFill>
                <a:sysClr val="window" lastClr="FFFFFF">
                  <a:alpha val="43000"/>
                </a:sysClr>
              </a:solidFill>
              <a:ln w="25400" cap="flat" cmpd="sng" algn="ctr">
                <a:noFill/>
                <a:prstDash val="solid"/>
              </a:ln>
              <a:effectLst/>
            </p:spPr>
            <p:txBody>
              <a:bodyPr anchor="ctr"/>
              <a:lstStyle/>
              <a:p>
                <a:pPr algn="ctr" eaLnBrk="1" fontAlgn="auto" hangingPunct="1">
                  <a:spcBef>
                    <a:spcPts val="0"/>
                  </a:spcBef>
                  <a:spcAft>
                    <a:spcPts val="0"/>
                  </a:spcAft>
                  <a:defRPr/>
                </a:pPr>
                <a:endParaRPr lang="zh-CN" altLang="en-US" sz="6000" b="1" kern="0" dirty="0">
                  <a:solidFill>
                    <a:prstClr val="white"/>
                  </a:solidFill>
                  <a:latin typeface="Cambria Math" panose="02040503050406030204" pitchFamily="18" charset="0"/>
                  <a:ea typeface="汉仪综艺体简" panose="02010609000101010101" pitchFamily="49" charset="-122"/>
                </a:endParaRPr>
              </a:p>
            </p:txBody>
          </p:sp>
        </p:grpSp>
        <p:cxnSp>
          <p:nvCxnSpPr>
            <p:cNvPr id="31" name="直接连接符 30"/>
            <p:cNvCxnSpPr/>
            <p:nvPr/>
          </p:nvCxnSpPr>
          <p:spPr bwMode="auto">
            <a:xfrm>
              <a:off x="2809389" y="1761189"/>
              <a:ext cx="2490191" cy="0"/>
            </a:xfrm>
            <a:prstGeom prst="line">
              <a:avLst/>
            </a:prstGeom>
            <a:noFill/>
            <a:ln w="3175" cap="flat" cmpd="sng" algn="ctr">
              <a:solidFill>
                <a:schemeClr val="bg1">
                  <a:lumMod val="50000"/>
                </a:schemeClr>
              </a:solidFill>
              <a:prstDash val="sysDot"/>
              <a:headEnd type="oval" w="sm" len="sm"/>
              <a:tailEnd type="oval" w="sm" len="sm"/>
            </a:ln>
            <a:effectLst/>
          </p:spPr>
        </p:cxnSp>
        <p:sp>
          <p:nvSpPr>
            <p:cNvPr id="32" name="矩形 35"/>
            <p:cNvSpPr>
              <a:spLocks noChangeArrowheads="1"/>
            </p:cNvSpPr>
            <p:nvPr/>
          </p:nvSpPr>
          <p:spPr bwMode="auto">
            <a:xfrm>
              <a:off x="2685931" y="1286814"/>
              <a:ext cx="2613649" cy="4607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r>
                <a:rPr lang="zh-CN" altLang="en-US" sz="2400" dirty="0" smtClean="0">
                  <a:latin typeface="微软雅黑" pitchFamily="34" charset="-122"/>
                  <a:ea typeface="微软雅黑" pitchFamily="34" charset="-122"/>
                </a:rPr>
                <a:t>   首页面详细制作</a:t>
              </a:r>
              <a:endParaRPr lang="zh-CN" altLang="en-US" sz="2400" dirty="0">
                <a:solidFill>
                  <a:srgbClr val="00B0F0"/>
                </a:solidFill>
                <a:latin typeface="微软雅黑" pitchFamily="34" charset="-122"/>
                <a:ea typeface="微软雅黑" pitchFamily="34" charset="-122"/>
              </a:endParaRPr>
            </a:p>
          </p:txBody>
        </p:sp>
      </p:grpSp>
    </p:spTree>
    <p:extLst>
      <p:ext uri="{BB962C8B-B14F-4D97-AF65-F5344CB8AC3E}">
        <p14:creationId xmlns:p14="http://schemas.microsoft.com/office/powerpoint/2010/main" val="24135411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10.2 </a:t>
            </a:r>
            <a:r>
              <a:rPr lang="zh-CN" altLang="en-US" sz="2400" dirty="0"/>
              <a:t>知识点讲解</a:t>
            </a:r>
          </a:p>
        </p:txBody>
      </p:sp>
      <p:sp>
        <p:nvSpPr>
          <p:cNvPr id="7171" name="内容占位符 2"/>
          <p:cNvSpPr>
            <a:spLocks noGrp="1"/>
          </p:cNvSpPr>
          <p:nvPr>
            <p:ph idx="1"/>
          </p:nvPr>
        </p:nvSpPr>
        <p:spPr bwMode="auto">
          <a:xfrm>
            <a:off x="434975" y="2047648"/>
            <a:ext cx="8345468"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a:buNone/>
            </a:pPr>
            <a:r>
              <a:rPr lang="zh-CN" altLang="zh-CN" sz="1800" b="1" dirty="0">
                <a:solidFill>
                  <a:srgbClr val="009ED6"/>
                </a:solidFill>
              </a:rPr>
              <a:t>（</a:t>
            </a:r>
            <a:r>
              <a:rPr lang="en-US" altLang="zh-CN" sz="1800" b="1" dirty="0">
                <a:solidFill>
                  <a:srgbClr val="009ED6"/>
                </a:solidFill>
              </a:rPr>
              <a:t>1</a:t>
            </a:r>
            <a:r>
              <a:rPr lang="zh-CN" altLang="zh-CN" sz="1800" b="1" dirty="0">
                <a:solidFill>
                  <a:srgbClr val="009ED6"/>
                </a:solidFill>
              </a:rPr>
              <a:t>）分析效果图</a:t>
            </a:r>
          </a:p>
          <a:p>
            <a:pPr marL="0" indent="457200">
              <a:buNone/>
            </a:pPr>
            <a:r>
              <a:rPr lang="zh-CN" altLang="zh-CN" sz="1800" dirty="0" smtClean="0"/>
              <a:t>内容</a:t>
            </a:r>
            <a:r>
              <a:rPr lang="zh-CN" altLang="zh-CN" sz="1800" dirty="0"/>
              <a:t>部分（</a:t>
            </a:r>
            <a:r>
              <a:rPr lang="zh-CN" altLang="zh-CN" sz="1800" dirty="0">
                <a:solidFill>
                  <a:srgbClr val="009ED6"/>
                </a:solidFill>
              </a:rPr>
              <a:t>试装</a:t>
            </a:r>
            <a:r>
              <a:rPr lang="zh-CN" altLang="zh-CN" sz="1800" dirty="0"/>
              <a:t>）模块同样分为</a:t>
            </a:r>
            <a:r>
              <a:rPr lang="zh-CN" altLang="zh-CN" sz="1800" dirty="0">
                <a:solidFill>
                  <a:srgbClr val="009ED6"/>
                </a:solidFill>
              </a:rPr>
              <a:t>标题</a:t>
            </a:r>
            <a:r>
              <a:rPr lang="zh-CN" altLang="zh-CN" sz="1800" dirty="0"/>
              <a:t>和</a:t>
            </a:r>
            <a:r>
              <a:rPr lang="zh-CN" altLang="zh-CN" sz="1800" dirty="0">
                <a:solidFill>
                  <a:srgbClr val="009ED6"/>
                </a:solidFill>
              </a:rPr>
              <a:t>产品</a:t>
            </a:r>
            <a:r>
              <a:rPr lang="zh-CN" altLang="zh-CN" sz="1800" dirty="0"/>
              <a:t>两部分，具体结构</a:t>
            </a:r>
            <a:r>
              <a:rPr lang="zh-CN" altLang="zh-CN" sz="1800" dirty="0" smtClean="0"/>
              <a:t>如</a:t>
            </a:r>
            <a:r>
              <a:rPr lang="zh-CN" altLang="en-US" sz="1800" dirty="0" smtClean="0"/>
              <a:t>下</a:t>
            </a:r>
            <a:r>
              <a:rPr lang="zh-CN" altLang="zh-CN" sz="1800" dirty="0" smtClean="0"/>
              <a:t>图所</a:t>
            </a:r>
            <a:r>
              <a:rPr lang="zh-CN" altLang="zh-CN" sz="1800" dirty="0"/>
              <a:t>示。</a:t>
            </a:r>
            <a:endParaRPr lang="zh-CN" altLang="zh-CN" sz="1800" b="1" dirty="0">
              <a:solidFill>
                <a:srgbClr val="009ED6"/>
              </a:solidFill>
            </a:endParaRPr>
          </a:p>
        </p:txBody>
      </p:sp>
      <p:sp>
        <p:nvSpPr>
          <p:cNvPr id="5" name="TextBox 4"/>
          <p:cNvSpPr txBox="1"/>
          <p:nvPr/>
        </p:nvSpPr>
        <p:spPr>
          <a:xfrm>
            <a:off x="385583" y="1322024"/>
            <a:ext cx="7645713" cy="461665"/>
          </a:xfrm>
          <a:prstGeom prst="rect">
            <a:avLst/>
          </a:prstGeom>
          <a:noFill/>
        </p:spPr>
        <p:txBody>
          <a:bodyPr wrap="square" rtlCol="0">
            <a:spAutoFit/>
          </a:bodyPr>
          <a:lstStyle/>
          <a:p>
            <a:pPr lvl="1" eaLnBrk="1" latinLnBrk="1" hangingPunct="1">
              <a:spcBef>
                <a:spcPts val="423"/>
              </a:spcBef>
              <a:defRPr/>
            </a:pPr>
            <a:r>
              <a:rPr lang="en-US" altLang="zh-CN" sz="2400" b="1" dirty="0" smtClean="0">
                <a:solidFill>
                  <a:srgbClr val="009ED6"/>
                </a:solidFill>
              </a:rPr>
              <a:t>3</a:t>
            </a:r>
            <a:r>
              <a:rPr lang="zh-CN" altLang="en-US" sz="2400" b="1" dirty="0" smtClean="0">
                <a:solidFill>
                  <a:srgbClr val="009ED6"/>
                </a:solidFill>
              </a:rPr>
              <a:t>、</a:t>
            </a:r>
            <a:r>
              <a:rPr lang="zh-CN" altLang="zh-CN" sz="2400" b="1" dirty="0" smtClean="0">
                <a:solidFill>
                  <a:srgbClr val="009ED6"/>
                </a:solidFill>
              </a:rPr>
              <a:t>制作</a:t>
            </a:r>
            <a:r>
              <a:rPr lang="zh-CN" altLang="en-US" sz="2400" b="1" dirty="0" smtClean="0">
                <a:solidFill>
                  <a:srgbClr val="009ED6"/>
                </a:solidFill>
              </a:rPr>
              <a:t>内容部分（试装）</a:t>
            </a:r>
            <a:endParaRPr lang="zh-CN" altLang="en-US" sz="2400" b="1" dirty="0">
              <a:solidFill>
                <a:srgbClr val="009ED6"/>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6" name="对象 5"/>
          <p:cNvGraphicFramePr>
            <a:graphicFrameLocks noChangeAspect="1"/>
          </p:cNvGraphicFramePr>
          <p:nvPr>
            <p:extLst>
              <p:ext uri="{D42A27DB-BD31-4B8C-83A1-F6EECF244321}">
                <p14:modId xmlns:p14="http://schemas.microsoft.com/office/powerpoint/2010/main" val="1067212051"/>
              </p:ext>
            </p:extLst>
          </p:nvPr>
        </p:nvGraphicFramePr>
        <p:xfrm>
          <a:off x="1322024" y="3117772"/>
          <a:ext cx="6551976" cy="2490159"/>
        </p:xfrm>
        <a:graphic>
          <a:graphicData uri="http://schemas.openxmlformats.org/presentationml/2006/ole">
            <mc:AlternateContent xmlns:mc="http://schemas.openxmlformats.org/markup-compatibility/2006">
              <mc:Choice xmlns:v="urn:schemas-microsoft-com:vml" Requires="v">
                <p:oleObj spid="_x0000_s24587" name="Visio" r:id="rId3" imgW="13609620" imgH="5180971" progId="Visio.Drawing.11">
                  <p:embed/>
                </p:oleObj>
              </mc:Choice>
              <mc:Fallback>
                <p:oleObj name="Visio" r:id="rId3" imgW="13609620" imgH="5180971"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22024" y="3117772"/>
                        <a:ext cx="6551976" cy="2490159"/>
                      </a:xfrm>
                      <a:prstGeom prst="rect">
                        <a:avLst/>
                      </a:prstGeom>
                      <a:noFill/>
                    </p:spPr>
                  </p:pic>
                </p:oleObj>
              </mc:Fallback>
            </mc:AlternateContent>
          </a:graphicData>
        </a:graphic>
      </p:graphicFrame>
    </p:spTree>
    <p:extLst>
      <p:ext uri="{BB962C8B-B14F-4D97-AF65-F5344CB8AC3E}">
        <p14:creationId xmlns:p14="http://schemas.microsoft.com/office/powerpoint/2010/main" val="1298150268"/>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10.2 </a:t>
            </a:r>
            <a:r>
              <a:rPr lang="zh-CN" altLang="en-US" sz="2400" dirty="0"/>
              <a:t>知识点讲解</a:t>
            </a:r>
          </a:p>
        </p:txBody>
      </p:sp>
      <p:sp>
        <p:nvSpPr>
          <p:cNvPr id="7171" name="内容占位符 2"/>
          <p:cNvSpPr>
            <a:spLocks noGrp="1"/>
          </p:cNvSpPr>
          <p:nvPr>
            <p:ph idx="1"/>
          </p:nvPr>
        </p:nvSpPr>
        <p:spPr bwMode="auto">
          <a:xfrm>
            <a:off x="434975" y="2047648"/>
            <a:ext cx="8345468"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a:buNone/>
            </a:pPr>
            <a:r>
              <a:rPr lang="zh-CN" altLang="zh-CN" sz="1800" b="1" dirty="0">
                <a:solidFill>
                  <a:srgbClr val="009ED6"/>
                </a:solidFill>
              </a:rPr>
              <a:t>（</a:t>
            </a:r>
            <a:r>
              <a:rPr lang="en-US" altLang="zh-CN" sz="1800" b="1" dirty="0">
                <a:solidFill>
                  <a:srgbClr val="009ED6"/>
                </a:solidFill>
              </a:rPr>
              <a:t>1</a:t>
            </a:r>
            <a:r>
              <a:rPr lang="zh-CN" altLang="zh-CN" sz="1800" b="1" dirty="0">
                <a:solidFill>
                  <a:srgbClr val="009ED6"/>
                </a:solidFill>
              </a:rPr>
              <a:t>）分析效果图</a:t>
            </a:r>
          </a:p>
          <a:p>
            <a:pPr marL="0" indent="457200">
              <a:buNone/>
            </a:pPr>
            <a:r>
              <a:rPr lang="zh-CN" altLang="zh-CN" sz="1800" dirty="0"/>
              <a:t>当鼠标悬浮于产品部分的任何一款产品上时，会出现该产品的</a:t>
            </a:r>
            <a:r>
              <a:rPr lang="zh-CN" altLang="zh-CN" sz="1800" dirty="0">
                <a:solidFill>
                  <a:srgbClr val="009ED6"/>
                </a:solidFill>
              </a:rPr>
              <a:t>相关介绍</a:t>
            </a:r>
            <a:r>
              <a:rPr lang="zh-CN" altLang="zh-CN" sz="1800" dirty="0"/>
              <a:t>，效果</a:t>
            </a:r>
            <a:r>
              <a:rPr lang="zh-CN" altLang="zh-CN" sz="1800" dirty="0" smtClean="0"/>
              <a:t>如</a:t>
            </a:r>
            <a:r>
              <a:rPr lang="zh-CN" altLang="en-US" sz="1800" dirty="0" smtClean="0"/>
              <a:t>下</a:t>
            </a:r>
            <a:r>
              <a:rPr lang="zh-CN" altLang="zh-CN" sz="1800" dirty="0" smtClean="0"/>
              <a:t>图所</a:t>
            </a:r>
            <a:r>
              <a:rPr lang="zh-CN" altLang="zh-CN" sz="1800" dirty="0"/>
              <a:t>示。</a:t>
            </a:r>
            <a:endParaRPr lang="zh-CN" altLang="zh-CN" sz="1800" b="1" dirty="0">
              <a:solidFill>
                <a:srgbClr val="009ED6"/>
              </a:solidFill>
            </a:endParaRPr>
          </a:p>
        </p:txBody>
      </p:sp>
      <p:sp>
        <p:nvSpPr>
          <p:cNvPr id="5" name="TextBox 4"/>
          <p:cNvSpPr txBox="1"/>
          <p:nvPr/>
        </p:nvSpPr>
        <p:spPr>
          <a:xfrm>
            <a:off x="385583" y="1322024"/>
            <a:ext cx="7645713" cy="461665"/>
          </a:xfrm>
          <a:prstGeom prst="rect">
            <a:avLst/>
          </a:prstGeom>
          <a:noFill/>
        </p:spPr>
        <p:txBody>
          <a:bodyPr wrap="square" rtlCol="0">
            <a:spAutoFit/>
          </a:bodyPr>
          <a:lstStyle/>
          <a:p>
            <a:pPr lvl="1" eaLnBrk="1" latinLnBrk="1" hangingPunct="1">
              <a:spcBef>
                <a:spcPts val="423"/>
              </a:spcBef>
              <a:defRPr/>
            </a:pPr>
            <a:r>
              <a:rPr lang="en-US" altLang="zh-CN" sz="2400" b="1" dirty="0" smtClean="0">
                <a:solidFill>
                  <a:srgbClr val="009ED6"/>
                </a:solidFill>
              </a:rPr>
              <a:t>3</a:t>
            </a:r>
            <a:r>
              <a:rPr lang="zh-CN" altLang="en-US" sz="2400" b="1" dirty="0" smtClean="0">
                <a:solidFill>
                  <a:srgbClr val="009ED6"/>
                </a:solidFill>
              </a:rPr>
              <a:t>、</a:t>
            </a:r>
            <a:r>
              <a:rPr lang="zh-CN" altLang="zh-CN" sz="2400" b="1" dirty="0" smtClean="0">
                <a:solidFill>
                  <a:srgbClr val="009ED6"/>
                </a:solidFill>
              </a:rPr>
              <a:t>制作</a:t>
            </a:r>
            <a:r>
              <a:rPr lang="zh-CN" altLang="en-US" sz="2400" b="1" dirty="0" smtClean="0">
                <a:solidFill>
                  <a:srgbClr val="009ED6"/>
                </a:solidFill>
              </a:rPr>
              <a:t>内容部分（试装）</a:t>
            </a:r>
            <a:endParaRPr lang="zh-CN" altLang="en-US" sz="2400" b="1" dirty="0">
              <a:solidFill>
                <a:srgbClr val="009ED6"/>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26626" name="图片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1664" y="3445811"/>
            <a:ext cx="6543025" cy="2541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13618931"/>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10.2 </a:t>
            </a:r>
            <a:r>
              <a:rPr lang="zh-CN" altLang="en-US" sz="2400" dirty="0"/>
              <a:t>知识点讲解</a:t>
            </a:r>
          </a:p>
        </p:txBody>
      </p:sp>
      <p:sp>
        <p:nvSpPr>
          <p:cNvPr id="7171" name="内容占位符 2"/>
          <p:cNvSpPr>
            <a:spLocks noGrp="1"/>
          </p:cNvSpPr>
          <p:nvPr>
            <p:ph idx="1"/>
          </p:nvPr>
        </p:nvSpPr>
        <p:spPr bwMode="auto">
          <a:xfrm>
            <a:off x="434975" y="2047648"/>
            <a:ext cx="8345468"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a:buNone/>
            </a:pPr>
            <a:r>
              <a:rPr lang="zh-CN" altLang="zh-CN" sz="1800" b="1" dirty="0" smtClean="0">
                <a:solidFill>
                  <a:srgbClr val="009ED6"/>
                </a:solidFill>
              </a:rPr>
              <a:t>（</a:t>
            </a:r>
            <a:r>
              <a:rPr lang="en-US" altLang="zh-CN" sz="1800" b="1" dirty="0" smtClean="0">
                <a:solidFill>
                  <a:srgbClr val="009ED6"/>
                </a:solidFill>
              </a:rPr>
              <a:t>2</a:t>
            </a:r>
            <a:r>
              <a:rPr lang="zh-CN" altLang="zh-CN" sz="1800" b="1" dirty="0" smtClean="0">
                <a:solidFill>
                  <a:srgbClr val="009ED6"/>
                </a:solidFill>
              </a:rPr>
              <a:t>）</a:t>
            </a:r>
            <a:r>
              <a:rPr lang="zh-CN" altLang="zh-CN" sz="1800" b="1" dirty="0">
                <a:solidFill>
                  <a:srgbClr val="009ED6"/>
                </a:solidFill>
              </a:rPr>
              <a:t>分析效果图</a:t>
            </a:r>
          </a:p>
          <a:p>
            <a:pPr marL="0" indent="457200">
              <a:buNone/>
            </a:pPr>
            <a:r>
              <a:rPr lang="zh-CN" altLang="zh-CN" sz="1800" dirty="0"/>
              <a:t>准备各个模块所需的图片，包括</a:t>
            </a:r>
            <a:r>
              <a:rPr lang="zh-CN" altLang="zh-CN" sz="1800" dirty="0">
                <a:solidFill>
                  <a:srgbClr val="009ED6"/>
                </a:solidFill>
              </a:rPr>
              <a:t>标题图片</a:t>
            </a:r>
            <a:r>
              <a:rPr lang="zh-CN" altLang="zh-CN" sz="1800" dirty="0"/>
              <a:t>、</a:t>
            </a:r>
            <a:r>
              <a:rPr lang="zh-CN" altLang="zh-CN" sz="1800" dirty="0">
                <a:solidFill>
                  <a:srgbClr val="009ED6"/>
                </a:solidFill>
              </a:rPr>
              <a:t>产品图片</a:t>
            </a:r>
            <a:r>
              <a:rPr lang="zh-CN" altLang="zh-CN" sz="1800" dirty="0"/>
              <a:t>及</a:t>
            </a:r>
            <a:r>
              <a:rPr lang="zh-CN" altLang="zh-CN" sz="1800" dirty="0">
                <a:solidFill>
                  <a:srgbClr val="009ED6"/>
                </a:solidFill>
              </a:rPr>
              <a:t>产品介绍图</a:t>
            </a:r>
            <a:r>
              <a:rPr lang="zh-CN" altLang="zh-CN" sz="1800" dirty="0"/>
              <a:t>。</a:t>
            </a:r>
            <a:endParaRPr lang="zh-CN" altLang="zh-CN" sz="1800" b="1" dirty="0">
              <a:solidFill>
                <a:srgbClr val="009ED6"/>
              </a:solidFill>
            </a:endParaRPr>
          </a:p>
        </p:txBody>
      </p:sp>
      <p:sp>
        <p:nvSpPr>
          <p:cNvPr id="5" name="TextBox 4"/>
          <p:cNvSpPr txBox="1"/>
          <p:nvPr/>
        </p:nvSpPr>
        <p:spPr>
          <a:xfrm>
            <a:off x="385583" y="1322024"/>
            <a:ext cx="7645713" cy="461665"/>
          </a:xfrm>
          <a:prstGeom prst="rect">
            <a:avLst/>
          </a:prstGeom>
          <a:noFill/>
        </p:spPr>
        <p:txBody>
          <a:bodyPr wrap="square" rtlCol="0">
            <a:spAutoFit/>
          </a:bodyPr>
          <a:lstStyle/>
          <a:p>
            <a:pPr lvl="1" eaLnBrk="1" latinLnBrk="1" hangingPunct="1">
              <a:spcBef>
                <a:spcPts val="423"/>
              </a:spcBef>
              <a:defRPr/>
            </a:pPr>
            <a:r>
              <a:rPr lang="en-US" altLang="zh-CN" sz="2400" b="1" dirty="0" smtClean="0">
                <a:solidFill>
                  <a:srgbClr val="009ED6"/>
                </a:solidFill>
              </a:rPr>
              <a:t>3</a:t>
            </a:r>
            <a:r>
              <a:rPr lang="zh-CN" altLang="en-US" sz="2400" b="1" dirty="0" smtClean="0">
                <a:solidFill>
                  <a:srgbClr val="009ED6"/>
                </a:solidFill>
              </a:rPr>
              <a:t>、</a:t>
            </a:r>
            <a:r>
              <a:rPr lang="zh-CN" altLang="zh-CN" sz="2400" b="1" dirty="0" smtClean="0">
                <a:solidFill>
                  <a:srgbClr val="009ED6"/>
                </a:solidFill>
              </a:rPr>
              <a:t>制作</a:t>
            </a:r>
            <a:r>
              <a:rPr lang="zh-CN" altLang="en-US" sz="2400" b="1" dirty="0" smtClean="0">
                <a:solidFill>
                  <a:srgbClr val="009ED6"/>
                </a:solidFill>
              </a:rPr>
              <a:t>内容部分（试装）</a:t>
            </a:r>
            <a:endParaRPr lang="zh-CN" altLang="en-US" sz="2400" b="1" dirty="0">
              <a:solidFill>
                <a:srgbClr val="009ED6"/>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9" name="图片 8">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1511" y="3107352"/>
            <a:ext cx="2121233" cy="384016"/>
          </a:xfrm>
          <a:prstGeom prst="rect">
            <a:avLst/>
          </a:prstGeom>
        </p:spPr>
      </p:pic>
    </p:spTree>
    <p:extLst>
      <p:ext uri="{BB962C8B-B14F-4D97-AF65-F5344CB8AC3E}">
        <p14:creationId xmlns:p14="http://schemas.microsoft.com/office/powerpoint/2010/main" val="1233692986"/>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10.2 </a:t>
            </a:r>
            <a:r>
              <a:rPr lang="zh-CN" altLang="en-US" sz="2400" dirty="0"/>
              <a:t>知识点讲解</a:t>
            </a:r>
          </a:p>
        </p:txBody>
      </p:sp>
      <p:sp>
        <p:nvSpPr>
          <p:cNvPr id="7171" name="内容占位符 2"/>
          <p:cNvSpPr>
            <a:spLocks noGrp="1"/>
          </p:cNvSpPr>
          <p:nvPr>
            <p:ph idx="1"/>
          </p:nvPr>
        </p:nvSpPr>
        <p:spPr bwMode="auto">
          <a:xfrm>
            <a:off x="434975" y="2047648"/>
            <a:ext cx="8345468"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a:buNone/>
            </a:pPr>
            <a:r>
              <a:rPr lang="zh-CN" altLang="zh-CN" sz="1800" b="1" dirty="0" smtClean="0">
                <a:solidFill>
                  <a:srgbClr val="009ED6"/>
                </a:solidFill>
              </a:rPr>
              <a:t>（</a:t>
            </a:r>
            <a:r>
              <a:rPr lang="en-US" altLang="zh-CN" sz="1800" b="1" dirty="0" smtClean="0">
                <a:solidFill>
                  <a:srgbClr val="009ED6"/>
                </a:solidFill>
              </a:rPr>
              <a:t>1</a:t>
            </a:r>
            <a:r>
              <a:rPr lang="zh-CN" altLang="zh-CN" sz="1800" b="1" dirty="0" smtClean="0">
                <a:solidFill>
                  <a:srgbClr val="009ED6"/>
                </a:solidFill>
              </a:rPr>
              <a:t>）</a:t>
            </a:r>
            <a:r>
              <a:rPr lang="zh-CN" altLang="zh-CN" sz="1800" b="1" dirty="0">
                <a:solidFill>
                  <a:srgbClr val="009ED6"/>
                </a:solidFill>
              </a:rPr>
              <a:t>分析效果图</a:t>
            </a:r>
          </a:p>
          <a:p>
            <a:pPr marL="0" indent="457200">
              <a:buNone/>
            </a:pPr>
            <a:r>
              <a:rPr lang="zh-CN" altLang="zh-CN" sz="1800" dirty="0" smtClean="0"/>
              <a:t>内容</a:t>
            </a:r>
            <a:r>
              <a:rPr lang="zh-CN" altLang="zh-CN" sz="1800" dirty="0"/>
              <a:t>部分（</a:t>
            </a:r>
            <a:r>
              <a:rPr lang="zh-CN" altLang="zh-CN" sz="1800" dirty="0">
                <a:solidFill>
                  <a:srgbClr val="009ED6"/>
                </a:solidFill>
              </a:rPr>
              <a:t>评测</a:t>
            </a:r>
            <a:r>
              <a:rPr lang="zh-CN" altLang="zh-CN" sz="1800" dirty="0"/>
              <a:t>）模块分为</a:t>
            </a:r>
            <a:r>
              <a:rPr lang="zh-CN" altLang="zh-CN" sz="1800" dirty="0">
                <a:solidFill>
                  <a:srgbClr val="009ED6"/>
                </a:solidFill>
              </a:rPr>
              <a:t>标题</a:t>
            </a:r>
            <a:r>
              <a:rPr lang="zh-CN" altLang="zh-CN" sz="1800" dirty="0"/>
              <a:t>和</a:t>
            </a:r>
            <a:r>
              <a:rPr lang="zh-CN" altLang="zh-CN" sz="1800" dirty="0">
                <a:solidFill>
                  <a:srgbClr val="009ED6"/>
                </a:solidFill>
              </a:rPr>
              <a:t>评测公司</a:t>
            </a:r>
            <a:r>
              <a:rPr lang="en-US" altLang="zh-CN" sz="1800" dirty="0">
                <a:solidFill>
                  <a:srgbClr val="009ED6"/>
                </a:solidFill>
              </a:rPr>
              <a:t>Logo</a:t>
            </a:r>
            <a:r>
              <a:rPr lang="zh-CN" altLang="zh-CN" sz="1800" dirty="0"/>
              <a:t>两部分，具体结构</a:t>
            </a:r>
            <a:r>
              <a:rPr lang="zh-CN" altLang="zh-CN" sz="1800" dirty="0" smtClean="0"/>
              <a:t>如</a:t>
            </a:r>
            <a:r>
              <a:rPr lang="zh-CN" altLang="en-US" sz="1800" dirty="0" smtClean="0"/>
              <a:t>下</a:t>
            </a:r>
            <a:r>
              <a:rPr lang="zh-CN" altLang="zh-CN" sz="1800" dirty="0" smtClean="0"/>
              <a:t>图所</a:t>
            </a:r>
            <a:r>
              <a:rPr lang="zh-CN" altLang="zh-CN" sz="1800" dirty="0"/>
              <a:t>示。</a:t>
            </a:r>
            <a:endParaRPr lang="zh-CN" altLang="zh-CN" sz="1800" b="1" dirty="0">
              <a:solidFill>
                <a:srgbClr val="009ED6"/>
              </a:solidFill>
            </a:endParaRPr>
          </a:p>
        </p:txBody>
      </p:sp>
      <p:sp>
        <p:nvSpPr>
          <p:cNvPr id="5" name="TextBox 4"/>
          <p:cNvSpPr txBox="1"/>
          <p:nvPr/>
        </p:nvSpPr>
        <p:spPr>
          <a:xfrm>
            <a:off x="385583" y="1322024"/>
            <a:ext cx="7645713" cy="461665"/>
          </a:xfrm>
          <a:prstGeom prst="rect">
            <a:avLst/>
          </a:prstGeom>
          <a:noFill/>
        </p:spPr>
        <p:txBody>
          <a:bodyPr wrap="square" rtlCol="0">
            <a:spAutoFit/>
          </a:bodyPr>
          <a:lstStyle/>
          <a:p>
            <a:pPr lvl="1" eaLnBrk="1" latinLnBrk="1" hangingPunct="1">
              <a:spcBef>
                <a:spcPts val="423"/>
              </a:spcBef>
              <a:defRPr/>
            </a:pPr>
            <a:r>
              <a:rPr lang="en-US" altLang="zh-CN" sz="2400" b="1" dirty="0" smtClean="0">
                <a:solidFill>
                  <a:srgbClr val="009ED6"/>
                </a:solidFill>
              </a:rPr>
              <a:t>4</a:t>
            </a:r>
            <a:r>
              <a:rPr lang="zh-CN" altLang="en-US" sz="2400" b="1" dirty="0" smtClean="0">
                <a:solidFill>
                  <a:srgbClr val="009ED6"/>
                </a:solidFill>
              </a:rPr>
              <a:t>、</a:t>
            </a:r>
            <a:r>
              <a:rPr lang="zh-CN" altLang="zh-CN" sz="2400" b="1" dirty="0" smtClean="0">
                <a:solidFill>
                  <a:srgbClr val="009ED6"/>
                </a:solidFill>
              </a:rPr>
              <a:t>制作</a:t>
            </a:r>
            <a:r>
              <a:rPr lang="zh-CN" altLang="en-US" sz="2400" b="1" dirty="0" smtClean="0">
                <a:solidFill>
                  <a:srgbClr val="009ED6"/>
                </a:solidFill>
              </a:rPr>
              <a:t>内容部分（评测）</a:t>
            </a:r>
            <a:endParaRPr lang="zh-CN" altLang="en-US" sz="2400" b="1" dirty="0">
              <a:solidFill>
                <a:srgbClr val="009ED6"/>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7" name="对象 6"/>
          <p:cNvGraphicFramePr>
            <a:graphicFrameLocks noChangeAspect="1"/>
          </p:cNvGraphicFramePr>
          <p:nvPr>
            <p:extLst>
              <p:ext uri="{D42A27DB-BD31-4B8C-83A1-F6EECF244321}">
                <p14:modId xmlns:p14="http://schemas.microsoft.com/office/powerpoint/2010/main" val="3132220087"/>
              </p:ext>
            </p:extLst>
          </p:nvPr>
        </p:nvGraphicFramePr>
        <p:xfrm>
          <a:off x="1597446" y="3183875"/>
          <a:ext cx="5629275" cy="2867025"/>
        </p:xfrm>
        <a:graphic>
          <a:graphicData uri="http://schemas.openxmlformats.org/presentationml/2006/ole">
            <mc:AlternateContent xmlns:mc="http://schemas.openxmlformats.org/markup-compatibility/2006">
              <mc:Choice xmlns:v="urn:schemas-microsoft-com:vml" Requires="v">
                <p:oleObj spid="_x0000_s28683" name="Visio" r:id="rId3" imgW="13571550" imgH="6914341" progId="Visio.Drawing.11">
                  <p:embed/>
                </p:oleObj>
              </mc:Choice>
              <mc:Fallback>
                <p:oleObj name="Visio" r:id="rId3" imgW="13571550" imgH="6914341"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97446" y="3183875"/>
                        <a:ext cx="5629275" cy="28670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686046438"/>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10.2 </a:t>
            </a:r>
            <a:r>
              <a:rPr lang="zh-CN" altLang="en-US" sz="2400" dirty="0"/>
              <a:t>知识点讲解</a:t>
            </a:r>
          </a:p>
        </p:txBody>
      </p:sp>
      <p:sp>
        <p:nvSpPr>
          <p:cNvPr id="7171" name="内容占位符 2"/>
          <p:cNvSpPr>
            <a:spLocks noGrp="1"/>
          </p:cNvSpPr>
          <p:nvPr>
            <p:ph idx="1"/>
          </p:nvPr>
        </p:nvSpPr>
        <p:spPr bwMode="auto">
          <a:xfrm>
            <a:off x="434975" y="2047648"/>
            <a:ext cx="8345468"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a:buNone/>
            </a:pPr>
            <a:r>
              <a:rPr lang="zh-CN" altLang="zh-CN" sz="1800" b="1" dirty="0" smtClean="0">
                <a:solidFill>
                  <a:srgbClr val="009ED6"/>
                </a:solidFill>
              </a:rPr>
              <a:t>（</a:t>
            </a:r>
            <a:r>
              <a:rPr lang="en-US" altLang="zh-CN" sz="1800" b="1" dirty="0" smtClean="0">
                <a:solidFill>
                  <a:srgbClr val="009ED6"/>
                </a:solidFill>
              </a:rPr>
              <a:t>1</a:t>
            </a:r>
            <a:r>
              <a:rPr lang="zh-CN" altLang="zh-CN" sz="1800" b="1" dirty="0" smtClean="0">
                <a:solidFill>
                  <a:srgbClr val="009ED6"/>
                </a:solidFill>
              </a:rPr>
              <a:t>）</a:t>
            </a:r>
            <a:r>
              <a:rPr lang="zh-CN" altLang="zh-CN" sz="1800" b="1" dirty="0">
                <a:solidFill>
                  <a:srgbClr val="009ED6"/>
                </a:solidFill>
              </a:rPr>
              <a:t>分析效果图</a:t>
            </a:r>
          </a:p>
          <a:p>
            <a:pPr marL="0" indent="457200" hangingPunct="1">
              <a:buNone/>
            </a:pPr>
            <a:r>
              <a:rPr lang="zh-CN" altLang="zh-CN" sz="1800" dirty="0"/>
              <a:t>当鼠标悬浮于任何评测公司的</a:t>
            </a:r>
            <a:r>
              <a:rPr lang="en-US" altLang="zh-CN" sz="1800" dirty="0">
                <a:solidFill>
                  <a:srgbClr val="009ED6"/>
                </a:solidFill>
              </a:rPr>
              <a:t>Logo</a:t>
            </a:r>
            <a:r>
              <a:rPr lang="zh-CN" altLang="zh-CN" sz="1800" dirty="0"/>
              <a:t>上时，</a:t>
            </a:r>
            <a:r>
              <a:rPr lang="en-US" altLang="zh-CN" sz="1800" dirty="0"/>
              <a:t>Logo</a:t>
            </a:r>
            <a:r>
              <a:rPr lang="zh-CN" altLang="zh-CN" sz="1800" dirty="0"/>
              <a:t>图片会发生变化，例如，悬浮于第一个</a:t>
            </a:r>
            <a:r>
              <a:rPr lang="en-US" altLang="zh-CN" sz="1800" dirty="0"/>
              <a:t>Logo</a:t>
            </a:r>
            <a:r>
              <a:rPr lang="zh-CN" altLang="zh-CN" sz="1800" dirty="0"/>
              <a:t>上时，将会有另一张图片替换掉当前的</a:t>
            </a:r>
            <a:r>
              <a:rPr lang="en-US" altLang="zh-CN" sz="1800" dirty="0"/>
              <a:t>Logo</a:t>
            </a:r>
            <a:r>
              <a:rPr lang="zh-CN" altLang="zh-CN" sz="1800" dirty="0"/>
              <a:t>图片，效果</a:t>
            </a:r>
            <a:r>
              <a:rPr lang="zh-CN" altLang="zh-CN" sz="1800" dirty="0" smtClean="0"/>
              <a:t>如</a:t>
            </a:r>
            <a:r>
              <a:rPr lang="zh-CN" altLang="en-US" sz="1800" dirty="0" smtClean="0"/>
              <a:t>下</a:t>
            </a:r>
            <a:r>
              <a:rPr lang="zh-CN" altLang="zh-CN" sz="1800" dirty="0" smtClean="0"/>
              <a:t>图所</a:t>
            </a:r>
            <a:r>
              <a:rPr lang="zh-CN" altLang="zh-CN" sz="1800" dirty="0"/>
              <a:t>示。</a:t>
            </a:r>
            <a:endParaRPr lang="zh-CN" altLang="zh-CN" sz="1800" b="1" dirty="0">
              <a:solidFill>
                <a:srgbClr val="009ED6"/>
              </a:solidFill>
            </a:endParaRPr>
          </a:p>
        </p:txBody>
      </p:sp>
      <p:sp>
        <p:nvSpPr>
          <p:cNvPr id="5" name="TextBox 4"/>
          <p:cNvSpPr txBox="1"/>
          <p:nvPr/>
        </p:nvSpPr>
        <p:spPr>
          <a:xfrm>
            <a:off x="385583" y="1322024"/>
            <a:ext cx="7645713" cy="461665"/>
          </a:xfrm>
          <a:prstGeom prst="rect">
            <a:avLst/>
          </a:prstGeom>
          <a:noFill/>
        </p:spPr>
        <p:txBody>
          <a:bodyPr wrap="square" rtlCol="0">
            <a:spAutoFit/>
          </a:bodyPr>
          <a:lstStyle/>
          <a:p>
            <a:pPr lvl="1" eaLnBrk="1" latinLnBrk="1" hangingPunct="1">
              <a:spcBef>
                <a:spcPts val="423"/>
              </a:spcBef>
              <a:defRPr/>
            </a:pPr>
            <a:r>
              <a:rPr lang="en-US" altLang="zh-CN" sz="2400" b="1" dirty="0" smtClean="0">
                <a:solidFill>
                  <a:srgbClr val="009ED6"/>
                </a:solidFill>
              </a:rPr>
              <a:t>4</a:t>
            </a:r>
            <a:r>
              <a:rPr lang="zh-CN" altLang="en-US" sz="2400" b="1" dirty="0" smtClean="0">
                <a:solidFill>
                  <a:srgbClr val="009ED6"/>
                </a:solidFill>
              </a:rPr>
              <a:t>、</a:t>
            </a:r>
            <a:r>
              <a:rPr lang="zh-CN" altLang="zh-CN" sz="2400" b="1" dirty="0" smtClean="0">
                <a:solidFill>
                  <a:srgbClr val="009ED6"/>
                </a:solidFill>
              </a:rPr>
              <a:t>制作</a:t>
            </a:r>
            <a:r>
              <a:rPr lang="zh-CN" altLang="en-US" sz="2400" b="1" dirty="0" smtClean="0">
                <a:solidFill>
                  <a:srgbClr val="009ED6"/>
                </a:solidFill>
              </a:rPr>
              <a:t>内容部分（评测）</a:t>
            </a:r>
            <a:endParaRPr lang="zh-CN" altLang="en-US" sz="2400" b="1" dirty="0">
              <a:solidFill>
                <a:srgbClr val="009ED6"/>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30722" name="图片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80060" y="3525130"/>
            <a:ext cx="5278438" cy="2687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26145457"/>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10.2 </a:t>
            </a:r>
            <a:r>
              <a:rPr lang="zh-CN" altLang="en-US" sz="2400" dirty="0"/>
              <a:t>知识点讲解</a:t>
            </a:r>
          </a:p>
        </p:txBody>
      </p:sp>
      <p:sp>
        <p:nvSpPr>
          <p:cNvPr id="7171" name="内容占位符 2"/>
          <p:cNvSpPr>
            <a:spLocks noGrp="1"/>
          </p:cNvSpPr>
          <p:nvPr>
            <p:ph idx="1"/>
          </p:nvPr>
        </p:nvSpPr>
        <p:spPr bwMode="auto">
          <a:xfrm>
            <a:off x="434975" y="2047648"/>
            <a:ext cx="8345468"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a:buNone/>
            </a:pPr>
            <a:r>
              <a:rPr lang="zh-CN" altLang="zh-CN" sz="1800" b="1" dirty="0" smtClean="0">
                <a:solidFill>
                  <a:srgbClr val="009ED6"/>
                </a:solidFill>
              </a:rPr>
              <a:t>（</a:t>
            </a:r>
            <a:r>
              <a:rPr lang="en-US" altLang="zh-CN" sz="1800" b="1" dirty="0" smtClean="0">
                <a:solidFill>
                  <a:srgbClr val="009ED6"/>
                </a:solidFill>
              </a:rPr>
              <a:t>2</a:t>
            </a:r>
            <a:r>
              <a:rPr lang="zh-CN" altLang="zh-CN" sz="1800" b="1" dirty="0" smtClean="0">
                <a:solidFill>
                  <a:srgbClr val="009ED6"/>
                </a:solidFill>
              </a:rPr>
              <a:t>）</a:t>
            </a:r>
            <a:r>
              <a:rPr lang="zh-CN" altLang="zh-CN" sz="1800" b="1" dirty="0">
                <a:solidFill>
                  <a:srgbClr val="009ED6"/>
                </a:solidFill>
              </a:rPr>
              <a:t>分析效果图</a:t>
            </a:r>
          </a:p>
          <a:p>
            <a:pPr marL="0" indent="457200">
              <a:buNone/>
            </a:pPr>
            <a:r>
              <a:rPr lang="zh-CN" altLang="zh-CN" sz="1800" dirty="0"/>
              <a:t>准备各个模块所需的图片，包括</a:t>
            </a:r>
            <a:r>
              <a:rPr lang="zh-CN" altLang="zh-CN" sz="1800" dirty="0">
                <a:solidFill>
                  <a:srgbClr val="009ED6"/>
                </a:solidFill>
              </a:rPr>
              <a:t>标题图片</a:t>
            </a:r>
            <a:r>
              <a:rPr lang="zh-CN" altLang="zh-CN" sz="1800" dirty="0"/>
              <a:t>及</a:t>
            </a:r>
            <a:r>
              <a:rPr lang="zh-CN" altLang="zh-CN" sz="1800" dirty="0">
                <a:solidFill>
                  <a:srgbClr val="009ED6"/>
                </a:solidFill>
              </a:rPr>
              <a:t>评测公司</a:t>
            </a:r>
            <a:r>
              <a:rPr lang="en-US" altLang="zh-CN" sz="1800" dirty="0">
                <a:solidFill>
                  <a:srgbClr val="009ED6"/>
                </a:solidFill>
              </a:rPr>
              <a:t>Logo</a:t>
            </a:r>
            <a:r>
              <a:rPr lang="zh-CN" altLang="zh-CN" sz="1800" dirty="0"/>
              <a:t>图。</a:t>
            </a:r>
          </a:p>
        </p:txBody>
      </p:sp>
      <p:sp>
        <p:nvSpPr>
          <p:cNvPr id="5" name="TextBox 4"/>
          <p:cNvSpPr txBox="1"/>
          <p:nvPr/>
        </p:nvSpPr>
        <p:spPr>
          <a:xfrm>
            <a:off x="385583" y="1322024"/>
            <a:ext cx="7645713" cy="461665"/>
          </a:xfrm>
          <a:prstGeom prst="rect">
            <a:avLst/>
          </a:prstGeom>
          <a:noFill/>
        </p:spPr>
        <p:txBody>
          <a:bodyPr wrap="square" rtlCol="0">
            <a:spAutoFit/>
          </a:bodyPr>
          <a:lstStyle/>
          <a:p>
            <a:pPr lvl="1" eaLnBrk="1" latinLnBrk="1" hangingPunct="1">
              <a:spcBef>
                <a:spcPts val="423"/>
              </a:spcBef>
              <a:defRPr/>
            </a:pPr>
            <a:r>
              <a:rPr lang="en-US" altLang="zh-CN" sz="2400" b="1" dirty="0" smtClean="0">
                <a:solidFill>
                  <a:srgbClr val="009ED6"/>
                </a:solidFill>
              </a:rPr>
              <a:t>4</a:t>
            </a:r>
            <a:r>
              <a:rPr lang="zh-CN" altLang="en-US" sz="2400" b="1" dirty="0" smtClean="0">
                <a:solidFill>
                  <a:srgbClr val="009ED6"/>
                </a:solidFill>
              </a:rPr>
              <a:t>、</a:t>
            </a:r>
            <a:r>
              <a:rPr lang="zh-CN" altLang="zh-CN" sz="2400" b="1" dirty="0" smtClean="0">
                <a:solidFill>
                  <a:srgbClr val="009ED6"/>
                </a:solidFill>
              </a:rPr>
              <a:t>制作</a:t>
            </a:r>
            <a:r>
              <a:rPr lang="zh-CN" altLang="en-US" sz="2400" b="1" dirty="0" smtClean="0">
                <a:solidFill>
                  <a:srgbClr val="009ED6"/>
                </a:solidFill>
              </a:rPr>
              <a:t>内容部分（评测）</a:t>
            </a:r>
            <a:endParaRPr lang="zh-CN" altLang="en-US" sz="2400" b="1" dirty="0">
              <a:solidFill>
                <a:srgbClr val="009ED6"/>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9" name="图片 8">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1511" y="3107352"/>
            <a:ext cx="2121233" cy="384016"/>
          </a:xfrm>
          <a:prstGeom prst="rect">
            <a:avLst/>
          </a:prstGeom>
        </p:spPr>
      </p:pic>
    </p:spTree>
    <p:extLst>
      <p:ext uri="{BB962C8B-B14F-4D97-AF65-F5344CB8AC3E}">
        <p14:creationId xmlns:p14="http://schemas.microsoft.com/office/powerpoint/2010/main" val="1949221869"/>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10.2 </a:t>
            </a:r>
            <a:r>
              <a:rPr lang="zh-CN" altLang="en-US" sz="2400" dirty="0"/>
              <a:t>知识点讲解</a:t>
            </a:r>
          </a:p>
        </p:txBody>
      </p:sp>
      <p:sp>
        <p:nvSpPr>
          <p:cNvPr id="7171" name="内容占位符 2"/>
          <p:cNvSpPr>
            <a:spLocks noGrp="1"/>
          </p:cNvSpPr>
          <p:nvPr>
            <p:ph idx="1"/>
          </p:nvPr>
        </p:nvSpPr>
        <p:spPr bwMode="auto">
          <a:xfrm>
            <a:off x="434975" y="2047648"/>
            <a:ext cx="8345468"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a:buNone/>
            </a:pPr>
            <a:r>
              <a:rPr lang="zh-CN" altLang="zh-CN" sz="1800" b="1" dirty="0">
                <a:solidFill>
                  <a:srgbClr val="009ED6"/>
                </a:solidFill>
              </a:rPr>
              <a:t>（</a:t>
            </a:r>
            <a:r>
              <a:rPr lang="en-US" altLang="zh-CN" sz="1800" b="1" dirty="0">
                <a:solidFill>
                  <a:srgbClr val="009ED6"/>
                </a:solidFill>
              </a:rPr>
              <a:t>1</a:t>
            </a:r>
            <a:r>
              <a:rPr lang="zh-CN" altLang="zh-CN" sz="1800" b="1" dirty="0">
                <a:solidFill>
                  <a:srgbClr val="009ED6"/>
                </a:solidFill>
              </a:rPr>
              <a:t>）分析效果图</a:t>
            </a:r>
          </a:p>
          <a:p>
            <a:pPr marL="0" indent="457200">
              <a:buNone/>
            </a:pPr>
            <a:r>
              <a:rPr lang="zh-CN" altLang="zh-CN" sz="1800" dirty="0" smtClean="0">
                <a:solidFill>
                  <a:srgbClr val="009ED6"/>
                </a:solidFill>
              </a:rPr>
              <a:t>脚部</a:t>
            </a:r>
            <a:r>
              <a:rPr lang="zh-CN" altLang="zh-CN" sz="1800" dirty="0"/>
              <a:t>（信息注册）模块分为</a:t>
            </a:r>
            <a:r>
              <a:rPr lang="en-US" altLang="zh-CN" sz="1800" dirty="0">
                <a:solidFill>
                  <a:srgbClr val="009ED6"/>
                </a:solidFill>
              </a:rPr>
              <a:t>Logo</a:t>
            </a:r>
            <a:r>
              <a:rPr lang="zh-CN" altLang="zh-CN" sz="1800" dirty="0"/>
              <a:t>和</a:t>
            </a:r>
            <a:r>
              <a:rPr lang="zh-CN" altLang="zh-CN" sz="1800" dirty="0">
                <a:solidFill>
                  <a:srgbClr val="009ED6"/>
                </a:solidFill>
              </a:rPr>
              <a:t>用户信息</a:t>
            </a:r>
            <a:r>
              <a:rPr lang="zh-CN" altLang="zh-CN" sz="1800" dirty="0"/>
              <a:t>两部分，版权信息独立作为一部分，具体结构</a:t>
            </a:r>
            <a:r>
              <a:rPr lang="zh-CN" altLang="zh-CN" sz="1800" dirty="0" smtClean="0"/>
              <a:t>如</a:t>
            </a:r>
            <a:r>
              <a:rPr lang="zh-CN" altLang="en-US" sz="1800" dirty="0" smtClean="0"/>
              <a:t>下</a:t>
            </a:r>
            <a:r>
              <a:rPr lang="zh-CN" altLang="zh-CN" sz="1800" dirty="0" smtClean="0"/>
              <a:t>图所</a:t>
            </a:r>
            <a:r>
              <a:rPr lang="zh-CN" altLang="zh-CN" sz="1800" dirty="0"/>
              <a:t>示。</a:t>
            </a:r>
          </a:p>
        </p:txBody>
      </p:sp>
      <p:sp>
        <p:nvSpPr>
          <p:cNvPr id="5" name="TextBox 4"/>
          <p:cNvSpPr txBox="1"/>
          <p:nvPr/>
        </p:nvSpPr>
        <p:spPr>
          <a:xfrm>
            <a:off x="385583" y="1322024"/>
            <a:ext cx="7645713" cy="461665"/>
          </a:xfrm>
          <a:prstGeom prst="rect">
            <a:avLst/>
          </a:prstGeom>
          <a:noFill/>
        </p:spPr>
        <p:txBody>
          <a:bodyPr wrap="square" rtlCol="0">
            <a:spAutoFit/>
          </a:bodyPr>
          <a:lstStyle/>
          <a:p>
            <a:pPr lvl="1" eaLnBrk="1" latinLnBrk="1" hangingPunct="1">
              <a:spcBef>
                <a:spcPts val="423"/>
              </a:spcBef>
              <a:defRPr/>
            </a:pPr>
            <a:r>
              <a:rPr lang="en-US" altLang="zh-CN" sz="2400" b="1" dirty="0" smtClean="0">
                <a:solidFill>
                  <a:srgbClr val="009ED6"/>
                </a:solidFill>
              </a:rPr>
              <a:t>5</a:t>
            </a:r>
            <a:r>
              <a:rPr lang="zh-CN" altLang="en-US" sz="2400" b="1" dirty="0" smtClean="0">
                <a:solidFill>
                  <a:srgbClr val="009ED6"/>
                </a:solidFill>
              </a:rPr>
              <a:t>、</a:t>
            </a:r>
            <a:r>
              <a:rPr lang="zh-CN" altLang="zh-CN" sz="2400" b="1" dirty="0" smtClean="0">
                <a:solidFill>
                  <a:srgbClr val="009ED6"/>
                </a:solidFill>
              </a:rPr>
              <a:t>制作</a:t>
            </a:r>
            <a:r>
              <a:rPr lang="zh-CN" altLang="zh-CN" sz="2400" b="1" dirty="0">
                <a:solidFill>
                  <a:srgbClr val="009ED6"/>
                </a:solidFill>
              </a:rPr>
              <a:t>脚部（信息注册）及版权信息</a:t>
            </a:r>
            <a:r>
              <a:rPr lang="zh-CN" altLang="zh-CN" sz="2400" b="1" dirty="0" smtClean="0">
                <a:solidFill>
                  <a:srgbClr val="009ED6"/>
                </a:solidFill>
              </a:rPr>
              <a:t>部分</a:t>
            </a:r>
            <a:endParaRPr lang="zh-CN" altLang="en-US" sz="2400" b="1" dirty="0">
              <a:solidFill>
                <a:srgbClr val="009ED6"/>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7" name="对象 6"/>
          <p:cNvGraphicFramePr>
            <a:graphicFrameLocks noChangeAspect="1"/>
          </p:cNvGraphicFramePr>
          <p:nvPr>
            <p:extLst>
              <p:ext uri="{D42A27DB-BD31-4B8C-83A1-F6EECF244321}">
                <p14:modId xmlns:p14="http://schemas.microsoft.com/office/powerpoint/2010/main" val="2468438452"/>
              </p:ext>
            </p:extLst>
          </p:nvPr>
        </p:nvGraphicFramePr>
        <p:xfrm>
          <a:off x="969484" y="3437261"/>
          <a:ext cx="7061812" cy="2309939"/>
        </p:xfrm>
        <a:graphic>
          <a:graphicData uri="http://schemas.openxmlformats.org/presentationml/2006/ole">
            <mc:AlternateContent xmlns:mc="http://schemas.openxmlformats.org/markup-compatibility/2006">
              <mc:Choice xmlns:v="urn:schemas-microsoft-com:vml" Requires="v">
                <p:oleObj spid="_x0000_s31754" name="Visio" r:id="rId3" imgW="13552380" imgH="4428586" progId="Visio.Drawing.11">
                  <p:embed/>
                </p:oleObj>
              </mc:Choice>
              <mc:Fallback>
                <p:oleObj name="Visio" r:id="rId3" imgW="13552380" imgH="4428586"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9484" y="3437261"/>
                        <a:ext cx="7061812" cy="2309939"/>
                      </a:xfrm>
                      <a:prstGeom prst="rect">
                        <a:avLst/>
                      </a:prstGeom>
                      <a:noFill/>
                    </p:spPr>
                  </p:pic>
                </p:oleObj>
              </mc:Fallback>
            </mc:AlternateContent>
          </a:graphicData>
        </a:graphic>
      </p:graphicFrame>
    </p:spTree>
    <p:extLst>
      <p:ext uri="{BB962C8B-B14F-4D97-AF65-F5344CB8AC3E}">
        <p14:creationId xmlns:p14="http://schemas.microsoft.com/office/powerpoint/2010/main" val="975760520"/>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10.2 </a:t>
            </a:r>
            <a:r>
              <a:rPr lang="zh-CN" altLang="en-US" sz="2400" dirty="0"/>
              <a:t>知识点讲解</a:t>
            </a:r>
          </a:p>
        </p:txBody>
      </p:sp>
      <p:sp>
        <p:nvSpPr>
          <p:cNvPr id="7171" name="内容占位符 2"/>
          <p:cNvSpPr>
            <a:spLocks noGrp="1"/>
          </p:cNvSpPr>
          <p:nvPr>
            <p:ph idx="1"/>
          </p:nvPr>
        </p:nvSpPr>
        <p:spPr bwMode="auto">
          <a:xfrm>
            <a:off x="434975" y="2047648"/>
            <a:ext cx="8345468"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a:buNone/>
            </a:pPr>
            <a:r>
              <a:rPr lang="zh-CN" altLang="zh-CN" sz="1800" b="1" dirty="0">
                <a:solidFill>
                  <a:srgbClr val="009ED6"/>
                </a:solidFill>
              </a:rPr>
              <a:t>（</a:t>
            </a:r>
            <a:r>
              <a:rPr lang="en-US" altLang="zh-CN" sz="1800" b="1" dirty="0">
                <a:solidFill>
                  <a:srgbClr val="009ED6"/>
                </a:solidFill>
              </a:rPr>
              <a:t>2</a:t>
            </a:r>
            <a:r>
              <a:rPr lang="zh-CN" altLang="zh-CN" sz="1800" b="1" dirty="0">
                <a:solidFill>
                  <a:srgbClr val="009ED6"/>
                </a:solidFill>
              </a:rPr>
              <a:t>）准备图片及音视频素材</a:t>
            </a:r>
          </a:p>
          <a:p>
            <a:pPr marL="0" indent="457200">
              <a:buNone/>
            </a:pPr>
            <a:r>
              <a:rPr lang="zh-CN" altLang="zh-CN" sz="1800" dirty="0"/>
              <a:t>准备各个模块所需的图片，包括</a:t>
            </a:r>
            <a:r>
              <a:rPr lang="en-US" altLang="zh-CN" sz="1800" dirty="0">
                <a:solidFill>
                  <a:srgbClr val="009ED6"/>
                </a:solidFill>
              </a:rPr>
              <a:t>Logo</a:t>
            </a:r>
            <a:r>
              <a:rPr lang="zh-CN" altLang="zh-CN" sz="1800" dirty="0">
                <a:solidFill>
                  <a:srgbClr val="009ED6"/>
                </a:solidFill>
              </a:rPr>
              <a:t>图片</a:t>
            </a:r>
            <a:r>
              <a:rPr lang="zh-CN" altLang="zh-CN" sz="1800" dirty="0"/>
              <a:t>及</a:t>
            </a:r>
            <a:r>
              <a:rPr lang="zh-CN" altLang="zh-CN" sz="1800" dirty="0">
                <a:solidFill>
                  <a:srgbClr val="009ED6"/>
                </a:solidFill>
              </a:rPr>
              <a:t>注册按钮</a:t>
            </a:r>
            <a:r>
              <a:rPr lang="zh-CN" altLang="zh-CN" sz="1800" dirty="0"/>
              <a:t>图片。</a:t>
            </a:r>
          </a:p>
        </p:txBody>
      </p:sp>
      <p:sp>
        <p:nvSpPr>
          <p:cNvPr id="5" name="TextBox 4"/>
          <p:cNvSpPr txBox="1"/>
          <p:nvPr/>
        </p:nvSpPr>
        <p:spPr>
          <a:xfrm>
            <a:off x="385583" y="1322024"/>
            <a:ext cx="7645713" cy="461665"/>
          </a:xfrm>
          <a:prstGeom prst="rect">
            <a:avLst/>
          </a:prstGeom>
          <a:noFill/>
        </p:spPr>
        <p:txBody>
          <a:bodyPr wrap="square" rtlCol="0">
            <a:spAutoFit/>
          </a:bodyPr>
          <a:lstStyle/>
          <a:p>
            <a:pPr lvl="1" eaLnBrk="1" latinLnBrk="1" hangingPunct="1">
              <a:spcBef>
                <a:spcPts val="423"/>
              </a:spcBef>
              <a:defRPr/>
            </a:pPr>
            <a:r>
              <a:rPr lang="en-US" altLang="zh-CN" sz="2400" b="1" dirty="0" smtClean="0">
                <a:solidFill>
                  <a:srgbClr val="009ED6"/>
                </a:solidFill>
              </a:rPr>
              <a:t>5</a:t>
            </a:r>
            <a:r>
              <a:rPr lang="zh-CN" altLang="en-US" sz="2400" b="1" dirty="0" smtClean="0">
                <a:solidFill>
                  <a:srgbClr val="009ED6"/>
                </a:solidFill>
              </a:rPr>
              <a:t>、</a:t>
            </a:r>
            <a:r>
              <a:rPr lang="zh-CN" altLang="zh-CN" sz="2400" b="1" dirty="0" smtClean="0">
                <a:solidFill>
                  <a:srgbClr val="009ED6"/>
                </a:solidFill>
              </a:rPr>
              <a:t>制作</a:t>
            </a:r>
            <a:r>
              <a:rPr lang="zh-CN" altLang="zh-CN" sz="2400" b="1" dirty="0">
                <a:solidFill>
                  <a:srgbClr val="009ED6"/>
                </a:solidFill>
              </a:rPr>
              <a:t>脚部（信息注册）及版权信息</a:t>
            </a:r>
            <a:r>
              <a:rPr lang="zh-CN" altLang="zh-CN" sz="2400" b="1" dirty="0" smtClean="0">
                <a:solidFill>
                  <a:srgbClr val="009ED6"/>
                </a:solidFill>
              </a:rPr>
              <a:t>部分</a:t>
            </a:r>
            <a:endParaRPr lang="zh-CN" altLang="en-US" sz="2400" b="1" dirty="0">
              <a:solidFill>
                <a:srgbClr val="009ED6"/>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0" name="图片 9">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1511" y="3107352"/>
            <a:ext cx="2121233" cy="384016"/>
          </a:xfrm>
          <a:prstGeom prst="rect">
            <a:avLst/>
          </a:prstGeom>
        </p:spPr>
      </p:pic>
    </p:spTree>
    <p:extLst>
      <p:ext uri="{BB962C8B-B14F-4D97-AF65-F5344CB8AC3E}">
        <p14:creationId xmlns:p14="http://schemas.microsoft.com/office/powerpoint/2010/main" val="2397091908"/>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a:spLocks noChangeArrowheads="1"/>
          </p:cNvSpPr>
          <p:nvPr/>
        </p:nvSpPr>
        <p:spPr bwMode="auto">
          <a:xfrm>
            <a:off x="383029" y="-39747"/>
            <a:ext cx="5148263" cy="7651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buFont typeface="Wingdings" pitchFamily="2" charset="2"/>
              <a:buNone/>
            </a:pPr>
            <a:r>
              <a:rPr lang="zh-CN" altLang="en-US" sz="2400" b="1" dirty="0">
                <a:solidFill>
                  <a:srgbClr val="FFFF00"/>
                </a:solidFill>
                <a:latin typeface="微软雅黑" pitchFamily="34" charset="-122"/>
                <a:ea typeface="微软雅黑" pitchFamily="34" charset="-122"/>
                <a:sym typeface="宋体" charset="-122"/>
              </a:rPr>
              <a:t>本章小结</a:t>
            </a:r>
          </a:p>
        </p:txBody>
      </p:sp>
      <p:pic>
        <p:nvPicPr>
          <p:cNvPr id="7" name="Picture 7" descr="总结小人"/>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3443" y="773112"/>
            <a:ext cx="3649663" cy="5924550"/>
          </a:xfrm>
          <a:prstGeom prst="rect">
            <a:avLst/>
          </a:prstGeom>
          <a:noFill/>
          <a:ln>
            <a:noFill/>
          </a:ln>
          <a:effectLst>
            <a:softEdge rad="31750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8" name="组合 7"/>
          <p:cNvGrpSpPr>
            <a:grpSpLocks/>
          </p:cNvGrpSpPr>
          <p:nvPr/>
        </p:nvGrpSpPr>
        <p:grpSpPr bwMode="auto">
          <a:xfrm>
            <a:off x="3162300" y="2032000"/>
            <a:ext cx="5183188" cy="3517900"/>
            <a:chOff x="3086100" y="1409700"/>
            <a:chExt cx="5183968" cy="3517900"/>
          </a:xfrm>
        </p:grpSpPr>
        <p:sp>
          <p:nvSpPr>
            <p:cNvPr id="9" name="圆角矩形标注 8"/>
            <p:cNvSpPr/>
            <p:nvPr/>
          </p:nvSpPr>
          <p:spPr bwMode="auto">
            <a:xfrm rot="5400000">
              <a:off x="3919134" y="576666"/>
              <a:ext cx="3517900" cy="5183968"/>
            </a:xfrm>
            <a:prstGeom prst="wedgeRoundRectCallout">
              <a:avLst/>
            </a:prstGeom>
            <a:noFill/>
            <a:ln w="28575" cap="flat" cmpd="sng" algn="ctr">
              <a:solidFill>
                <a:schemeClr val="bg1">
                  <a:lumMod val="85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1" hangingPunct="1">
                <a:buFont typeface="Arial" pitchFamily="34" charset="0"/>
                <a:buNone/>
                <a:defRPr/>
              </a:pPr>
              <a:endParaRPr lang="zh-CN" altLang="en-US">
                <a:latin typeface="Arial" pitchFamily="34" charset="0"/>
                <a:ea typeface="宋体" pitchFamily="2" charset="-122"/>
              </a:endParaRPr>
            </a:p>
          </p:txBody>
        </p:sp>
        <p:sp>
          <p:nvSpPr>
            <p:cNvPr id="59399" name="矩形 9"/>
            <p:cNvSpPr>
              <a:spLocks noChangeArrowheads="1"/>
            </p:cNvSpPr>
            <p:nvPr/>
          </p:nvSpPr>
          <p:spPr bwMode="auto">
            <a:xfrm>
              <a:off x="3265488" y="1579940"/>
              <a:ext cx="4799012" cy="418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457200">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lnSpc>
                  <a:spcPct val="150000"/>
                </a:lnSpc>
              </a:pPr>
              <a:endParaRPr lang="zh-CN" altLang="zh-CN" sz="1600" dirty="0">
                <a:latin typeface="微软雅黑" pitchFamily="34" charset="-122"/>
                <a:ea typeface="微软雅黑" pitchFamily="34" charset="-122"/>
              </a:endParaRPr>
            </a:p>
          </p:txBody>
        </p:sp>
      </p:grpSp>
      <p:sp>
        <p:nvSpPr>
          <p:cNvPr id="3" name="矩形 2"/>
          <p:cNvSpPr/>
          <p:nvPr/>
        </p:nvSpPr>
        <p:spPr>
          <a:xfrm>
            <a:off x="3420751" y="2443241"/>
            <a:ext cx="4572000" cy="2862322"/>
          </a:xfrm>
          <a:prstGeom prst="rect">
            <a:avLst/>
          </a:prstGeom>
        </p:spPr>
        <p:txBody>
          <a:bodyPr>
            <a:spAutoFit/>
          </a:bodyPr>
          <a:lstStyle/>
          <a:p>
            <a:pPr indent="457200"/>
            <a:r>
              <a:rPr lang="zh-CN" altLang="zh-CN" dirty="0"/>
              <a:t>本章首先介绍了</a:t>
            </a:r>
            <a:r>
              <a:rPr lang="en-US" altLang="zh-CN" dirty="0">
                <a:solidFill>
                  <a:srgbClr val="009ED6"/>
                </a:solidFill>
              </a:rPr>
              <a:t>Dreamweaver</a:t>
            </a:r>
            <a:r>
              <a:rPr lang="zh-CN" altLang="zh-CN" dirty="0">
                <a:solidFill>
                  <a:srgbClr val="009ED6"/>
                </a:solidFill>
              </a:rPr>
              <a:t>模板的作用、如何建立及引用模板</a:t>
            </a:r>
            <a:r>
              <a:rPr lang="zh-CN" altLang="zh-CN" dirty="0"/>
              <a:t>。然后分步骤分析了电商网站首页面的制作</a:t>
            </a:r>
            <a:r>
              <a:rPr lang="zh-CN" altLang="zh-CN" dirty="0">
                <a:solidFill>
                  <a:srgbClr val="009ED6"/>
                </a:solidFill>
              </a:rPr>
              <a:t>思路</a:t>
            </a:r>
            <a:r>
              <a:rPr lang="zh-CN" altLang="zh-CN" dirty="0"/>
              <a:t>及</a:t>
            </a:r>
            <a:r>
              <a:rPr lang="zh-CN" altLang="zh-CN" dirty="0">
                <a:solidFill>
                  <a:srgbClr val="009ED6"/>
                </a:solidFill>
              </a:rPr>
              <a:t>流程</a:t>
            </a:r>
            <a:r>
              <a:rPr lang="zh-CN" altLang="zh-CN" dirty="0"/>
              <a:t>，最后完成了页面的制作。</a:t>
            </a:r>
          </a:p>
          <a:p>
            <a:pPr indent="457200"/>
            <a:r>
              <a:rPr lang="zh-CN" altLang="zh-CN" dirty="0"/>
              <a:t>通过本章的学习，读者应该能够灵活地进行页面布局，并能够熟练地运用</a:t>
            </a:r>
            <a:r>
              <a:rPr lang="en-US" altLang="zh-CN" dirty="0"/>
              <a:t>Dreamweaver</a:t>
            </a:r>
            <a:r>
              <a:rPr lang="zh-CN" altLang="zh-CN" dirty="0"/>
              <a:t>模板创建网页。本教程有助于读者循序渐进学习</a:t>
            </a:r>
            <a:r>
              <a:rPr lang="en-US" altLang="zh-CN" dirty="0"/>
              <a:t>HTML5+CSS3</a:t>
            </a:r>
            <a:r>
              <a:rPr lang="zh-CN" altLang="zh-CN" dirty="0"/>
              <a:t>的相关知识，帮助读者轻松入门，快速提升，解决项目开发过程中的实际问题。</a:t>
            </a:r>
            <a:endParaRPr lang="zh-CN" altLang="en-US" dirty="0"/>
          </a:p>
        </p:txBody>
      </p:sp>
    </p:spTree>
    <p:custDataLst>
      <p:tags r:id="rId1"/>
    </p:custDataLst>
    <p:extLst>
      <p:ext uri="{BB962C8B-B14F-4D97-AF65-F5344CB8AC3E}">
        <p14:creationId xmlns:p14="http://schemas.microsoft.com/office/powerpoint/2010/main" val="1221423814"/>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a:spLocks noChangeArrowheads="1"/>
          </p:cNvSpPr>
          <p:nvPr/>
        </p:nvSpPr>
        <p:spPr bwMode="auto">
          <a:xfrm>
            <a:off x="305910" y="-28730"/>
            <a:ext cx="5148263" cy="7651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buFont typeface="Wingdings" pitchFamily="2" charset="2"/>
              <a:buNone/>
            </a:pPr>
            <a:r>
              <a:rPr lang="zh-CN" altLang="en-US" sz="2400" b="1" dirty="0">
                <a:solidFill>
                  <a:srgbClr val="FFFF00"/>
                </a:solidFill>
                <a:latin typeface="微软雅黑" pitchFamily="34" charset="-122"/>
                <a:ea typeface="微软雅黑" pitchFamily="34" charset="-122"/>
                <a:sym typeface="宋体" charset="-122"/>
              </a:rPr>
              <a:t>✎ 动手实践</a:t>
            </a:r>
          </a:p>
        </p:txBody>
      </p:sp>
      <p:grpSp>
        <p:nvGrpSpPr>
          <p:cNvPr id="15" name="组合 14"/>
          <p:cNvGrpSpPr>
            <a:grpSpLocks/>
          </p:cNvGrpSpPr>
          <p:nvPr/>
        </p:nvGrpSpPr>
        <p:grpSpPr bwMode="auto">
          <a:xfrm>
            <a:off x="322263" y="1227138"/>
            <a:ext cx="8697912" cy="1814512"/>
            <a:chOff x="321645" y="1328755"/>
            <a:chExt cx="8698177" cy="1815044"/>
          </a:xfrm>
        </p:grpSpPr>
        <p:sp>
          <p:nvSpPr>
            <p:cNvPr id="60432" name="矩形 12"/>
            <p:cNvSpPr>
              <a:spLocks noChangeArrowheads="1"/>
            </p:cNvSpPr>
            <p:nvPr/>
          </p:nvSpPr>
          <p:spPr bwMode="auto">
            <a:xfrm>
              <a:off x="2617640" y="1593124"/>
              <a:ext cx="6402182"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nSpc>
                  <a:spcPct val="150000"/>
                </a:lnSpc>
              </a:pPr>
              <a:r>
                <a:rPr lang="zh-CN" altLang="zh-CN" sz="2800" b="1" dirty="0">
                  <a:latin typeface="微软雅黑" pitchFamily="34" charset="-122"/>
                  <a:ea typeface="微软雅黑" pitchFamily="34" charset="-122"/>
                </a:rPr>
                <a:t>学习完前面的内容，下面来</a:t>
              </a:r>
              <a:r>
                <a:rPr lang="zh-CN" altLang="zh-CN" sz="2800" b="1" dirty="0">
                  <a:solidFill>
                    <a:srgbClr val="00B0F0"/>
                  </a:solidFill>
                  <a:latin typeface="微软雅黑" pitchFamily="34" charset="-122"/>
                  <a:ea typeface="微软雅黑" pitchFamily="34" charset="-122"/>
                </a:rPr>
                <a:t>动手实践</a:t>
              </a:r>
              <a:r>
                <a:rPr lang="zh-CN" altLang="zh-CN" sz="2800" b="1" dirty="0">
                  <a:latin typeface="微软雅黑" pitchFamily="34" charset="-122"/>
                  <a:ea typeface="微软雅黑" pitchFamily="34" charset="-122"/>
                </a:rPr>
                <a:t>一下吧：</a:t>
              </a:r>
            </a:p>
          </p:txBody>
        </p:sp>
        <p:pic>
          <p:nvPicPr>
            <p:cNvPr id="60433" name="图片 13"/>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21645" y="1328755"/>
              <a:ext cx="2329512" cy="18150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60422" name="组合 18"/>
          <p:cNvGrpSpPr>
            <a:grpSpLocks/>
          </p:cNvGrpSpPr>
          <p:nvPr/>
        </p:nvGrpSpPr>
        <p:grpSpPr bwMode="auto">
          <a:xfrm>
            <a:off x="315913" y="2973579"/>
            <a:ext cx="8516937" cy="3698875"/>
            <a:chOff x="316086" y="2995968"/>
            <a:chExt cx="8516057" cy="3698342"/>
          </a:xfrm>
        </p:grpSpPr>
        <p:sp>
          <p:nvSpPr>
            <p:cNvPr id="18" name="折角形 17"/>
            <p:cNvSpPr/>
            <p:nvPr/>
          </p:nvSpPr>
          <p:spPr bwMode="auto">
            <a:xfrm flipH="1">
              <a:off x="316086" y="2995968"/>
              <a:ext cx="8516057" cy="3698342"/>
            </a:xfrm>
            <a:prstGeom prst="foldedCorner">
              <a:avLst/>
            </a:prstGeom>
            <a:solidFill>
              <a:schemeClr val="bg1"/>
            </a:solidFill>
            <a:ln w="12700" cap="flat" cmpd="sng" algn="ctr">
              <a:solidFill>
                <a:schemeClr val="bg1">
                  <a:lumMod val="85000"/>
                </a:schemeClr>
              </a:solidFill>
              <a:prstDash val="solid"/>
              <a:round/>
              <a:headEnd type="none" w="med" len="med"/>
              <a:tailEnd type="none" w="med" len="med"/>
            </a:ln>
            <a:effectLst/>
            <a:extLst/>
          </p:spPr>
          <p:txBody>
            <a:bodyPr/>
            <a:lstStyle/>
            <a:p>
              <a:pPr eaLnBrk="1" hangingPunct="1">
                <a:buFont typeface="Arial" pitchFamily="34" charset="0"/>
                <a:buNone/>
                <a:defRPr/>
              </a:pPr>
              <a:endParaRPr lang="zh-CN" altLang="en-US">
                <a:latin typeface="Arial" pitchFamily="34" charset="0"/>
                <a:ea typeface="宋体" pitchFamily="2" charset="-122"/>
              </a:endParaRPr>
            </a:p>
          </p:txBody>
        </p:sp>
        <p:grpSp>
          <p:nvGrpSpPr>
            <p:cNvPr id="60426" name="组合 15"/>
            <p:cNvGrpSpPr>
              <a:grpSpLocks/>
            </p:cNvGrpSpPr>
            <p:nvPr/>
          </p:nvGrpSpPr>
          <p:grpSpPr bwMode="auto">
            <a:xfrm>
              <a:off x="616090" y="2999457"/>
              <a:ext cx="7943383" cy="3633594"/>
              <a:chOff x="616090" y="2999457"/>
              <a:chExt cx="7943383" cy="3633594"/>
            </a:xfrm>
          </p:grpSpPr>
          <p:sp>
            <p:nvSpPr>
              <p:cNvPr id="60427" name="矩形 4"/>
              <p:cNvSpPr>
                <a:spLocks noChangeArrowheads="1"/>
              </p:cNvSpPr>
              <p:nvPr/>
            </p:nvSpPr>
            <p:spPr bwMode="auto">
              <a:xfrm>
                <a:off x="616090" y="3105489"/>
                <a:ext cx="4782646" cy="418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lnSpc>
                    <a:spcPct val="150000"/>
                  </a:lnSpc>
                </a:pPr>
                <a:endParaRPr lang="zh-CN" altLang="en-US" sz="1600" dirty="0">
                  <a:latin typeface="微软雅黑" pitchFamily="34" charset="-122"/>
                  <a:ea typeface="微软雅黑" pitchFamily="34" charset="-122"/>
                </a:endParaRPr>
              </a:p>
            </p:txBody>
          </p:sp>
          <p:grpSp>
            <p:nvGrpSpPr>
              <p:cNvPr id="60428" name="组合 11"/>
              <p:cNvGrpSpPr>
                <a:grpSpLocks/>
              </p:cNvGrpSpPr>
              <p:nvPr/>
            </p:nvGrpSpPr>
            <p:grpSpPr bwMode="auto">
              <a:xfrm>
                <a:off x="5718390" y="2999457"/>
                <a:ext cx="2841083" cy="3633594"/>
                <a:chOff x="250825" y="2754397"/>
                <a:chExt cx="3270293" cy="4182532"/>
              </a:xfrm>
            </p:grpSpPr>
            <p:pic>
              <p:nvPicPr>
                <p:cNvPr id="60429" name="图片 9"/>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50825" y="2754397"/>
                  <a:ext cx="3270293" cy="4182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0431" name="矩形 10"/>
                <p:cNvSpPr>
                  <a:spLocks noChangeArrowheads="1"/>
                </p:cNvSpPr>
                <p:nvPr/>
              </p:nvSpPr>
              <p:spPr bwMode="auto">
                <a:xfrm>
                  <a:off x="759471" y="5861423"/>
                  <a:ext cx="2456295" cy="4428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r>
                    <a:rPr lang="zh-CN" altLang="en-US" sz="1900" b="1">
                      <a:latin typeface="微软雅黑" pitchFamily="34" charset="-122"/>
                      <a:ea typeface="微软雅黑" pitchFamily="34" charset="-122"/>
                    </a:rPr>
                    <a:t>扫一扫，查看答案</a:t>
                  </a:r>
                </a:p>
              </p:txBody>
            </p:sp>
          </p:grpSp>
        </p:grpSp>
      </p:grpSp>
      <p:sp>
        <p:nvSpPr>
          <p:cNvPr id="3" name="矩形 2"/>
          <p:cNvSpPr/>
          <p:nvPr/>
        </p:nvSpPr>
        <p:spPr>
          <a:xfrm>
            <a:off x="473725" y="3121573"/>
            <a:ext cx="5345455" cy="646331"/>
          </a:xfrm>
          <a:prstGeom prst="rect">
            <a:avLst/>
          </a:prstGeom>
        </p:spPr>
        <p:txBody>
          <a:bodyPr wrap="square">
            <a:spAutoFit/>
          </a:bodyPr>
          <a:lstStyle/>
          <a:p>
            <a:r>
              <a:rPr lang="zh-CN" altLang="zh-CN" dirty="0"/>
              <a:t>请结合前面所学知识，运用</a:t>
            </a:r>
            <a:r>
              <a:rPr lang="en-US" altLang="zh-CN" dirty="0"/>
              <a:t>Dreamweaver</a:t>
            </a:r>
            <a:r>
              <a:rPr lang="zh-CN" altLang="zh-CN" dirty="0"/>
              <a:t>及给出的网站页面素材制作一个</a:t>
            </a:r>
            <a:r>
              <a:rPr lang="zh-CN" altLang="zh-CN" dirty="0" smtClean="0"/>
              <a:t>如</a:t>
            </a:r>
            <a:r>
              <a:rPr lang="zh-CN" altLang="en-US" dirty="0" smtClean="0"/>
              <a:t>下</a:t>
            </a:r>
            <a:r>
              <a:rPr lang="zh-CN" altLang="zh-CN" dirty="0" smtClean="0"/>
              <a:t>图所</a:t>
            </a:r>
            <a:r>
              <a:rPr lang="zh-CN" altLang="zh-CN" dirty="0"/>
              <a:t>示的网站欢迎页。</a:t>
            </a:r>
          </a:p>
        </p:txBody>
      </p:sp>
      <p:pic>
        <p:nvPicPr>
          <p:cNvPr id="32770" name="图片 3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26015" y="3829396"/>
            <a:ext cx="4065472" cy="2236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771" name="Picture 3" descr="10"/>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342538" y="3829396"/>
            <a:ext cx="1679038" cy="1679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ustDataLst>
      <p:tags r:id="rId1"/>
    </p:custDataLst>
    <p:extLst>
      <p:ext uri="{BB962C8B-B14F-4D97-AF65-F5344CB8AC3E}">
        <p14:creationId xmlns:p14="http://schemas.microsoft.com/office/powerpoint/2010/main" val="3921283025"/>
      </p:ext>
    </p:extLst>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10.1 </a:t>
            </a:r>
            <a:r>
              <a:rPr lang="zh-CN" altLang="en-US" sz="2400" dirty="0">
                <a:sym typeface="宋体" charset="-122"/>
              </a:rPr>
              <a:t>准备工作</a:t>
            </a:r>
            <a:endParaRPr lang="zh-CN" altLang="en-US" sz="2400" dirty="0"/>
          </a:p>
        </p:txBody>
      </p:sp>
      <p:grpSp>
        <p:nvGrpSpPr>
          <p:cNvPr id="7" name="组合 1"/>
          <p:cNvGrpSpPr>
            <a:grpSpLocks/>
          </p:cNvGrpSpPr>
          <p:nvPr/>
        </p:nvGrpSpPr>
        <p:grpSpPr bwMode="auto">
          <a:xfrm>
            <a:off x="4604069" y="1673365"/>
            <a:ext cx="3827937" cy="507813"/>
            <a:chOff x="1710670" y="1252383"/>
            <a:chExt cx="4869094" cy="611808"/>
          </a:xfrm>
        </p:grpSpPr>
        <p:grpSp>
          <p:nvGrpSpPr>
            <p:cNvPr id="8" name="组合 29"/>
            <p:cNvGrpSpPr>
              <a:grpSpLocks/>
            </p:cNvGrpSpPr>
            <p:nvPr/>
          </p:nvGrpSpPr>
          <p:grpSpPr bwMode="auto">
            <a:xfrm rot="-12767">
              <a:off x="1710670" y="1263647"/>
              <a:ext cx="886228" cy="600544"/>
              <a:chOff x="1936619" y="1275594"/>
              <a:chExt cx="1298808" cy="1751335"/>
            </a:xfrm>
          </p:grpSpPr>
          <p:grpSp>
            <p:nvGrpSpPr>
              <p:cNvPr id="12" name="组合 31"/>
              <p:cNvGrpSpPr>
                <a:grpSpLocks/>
              </p:cNvGrpSpPr>
              <p:nvPr/>
            </p:nvGrpSpPr>
            <p:grpSpPr bwMode="auto">
              <a:xfrm>
                <a:off x="1936619" y="1275594"/>
                <a:ext cx="1288371" cy="1733075"/>
                <a:chOff x="1907703" y="1275594"/>
                <a:chExt cx="1288371" cy="1733075"/>
              </a:xfrm>
            </p:grpSpPr>
            <p:sp>
              <p:nvSpPr>
                <p:cNvPr id="14" name="圆角矩形 13"/>
                <p:cNvSpPr/>
                <p:nvPr/>
              </p:nvSpPr>
              <p:spPr>
                <a:xfrm>
                  <a:off x="1907703" y="1275594"/>
                  <a:ext cx="1288371" cy="1733075"/>
                </a:xfrm>
                <a:prstGeom prst="roundRect">
                  <a:avLst/>
                </a:prstGeom>
                <a:solidFill>
                  <a:srgbClr val="3BCCFF"/>
                </a:solidFill>
                <a:ln w="25400" cap="flat" cmpd="sng" algn="ctr">
                  <a:noFill/>
                  <a:prstDash val="solid"/>
                </a:ln>
                <a:effectLst>
                  <a:outerShdw blurRad="76200" dir="13500000" sy="23000" kx="1200000" algn="br" rotWithShape="0">
                    <a:prstClr val="black">
                      <a:alpha val="20000"/>
                    </a:prstClr>
                  </a:outerShdw>
                </a:effectLst>
              </p:spPr>
              <p:txBody>
                <a:bodyPr anchor="ctr"/>
                <a:lstStyle/>
                <a:p>
                  <a:pPr algn="ctr" eaLnBrk="1" fontAlgn="auto" hangingPunct="1">
                    <a:spcBef>
                      <a:spcPts val="0"/>
                    </a:spcBef>
                    <a:spcAft>
                      <a:spcPts val="0"/>
                    </a:spcAft>
                    <a:defRPr/>
                  </a:pPr>
                  <a:r>
                    <a:rPr lang="en-US" altLang="zh-CN" sz="3200" b="1" kern="0" dirty="0" smtClean="0">
                      <a:solidFill>
                        <a:prstClr val="white"/>
                      </a:solidFill>
                      <a:latin typeface="Cambria Math" panose="02040503050406030204" pitchFamily="18" charset="0"/>
                      <a:ea typeface="汉仪综艺体简" panose="02010609000101010101" pitchFamily="49" charset="-122"/>
                    </a:rPr>
                    <a:t>1</a:t>
                  </a:r>
                  <a:endParaRPr lang="zh-CN" altLang="en-US" sz="3200" b="1" kern="0" dirty="0">
                    <a:solidFill>
                      <a:prstClr val="white"/>
                    </a:solidFill>
                    <a:latin typeface="Cambria Math" panose="02040503050406030204" pitchFamily="18" charset="0"/>
                    <a:ea typeface="汉仪综艺体简" panose="02010609000101010101" pitchFamily="49" charset="-122"/>
                  </a:endParaRPr>
                </a:p>
              </p:txBody>
            </p:sp>
            <p:sp>
              <p:nvSpPr>
                <p:cNvPr id="15" name="圆角矩形 14"/>
                <p:cNvSpPr/>
                <p:nvPr/>
              </p:nvSpPr>
              <p:spPr>
                <a:xfrm>
                  <a:off x="1961224" y="1349539"/>
                  <a:ext cx="1189063" cy="1580325"/>
                </a:xfrm>
                <a:prstGeom prst="roundRect">
                  <a:avLst/>
                </a:prstGeom>
                <a:noFill/>
                <a:ln w="15875" cap="flat" cmpd="sng" algn="ctr">
                  <a:solidFill>
                    <a:sysClr val="window" lastClr="FFFFFF"/>
                  </a:solidFill>
                  <a:prstDash val="solid"/>
                </a:ln>
                <a:effectLst/>
              </p:spPr>
              <p:txBody>
                <a:bodyPr anchor="ctr"/>
                <a:lstStyle/>
                <a:p>
                  <a:pPr algn="ctr" eaLnBrk="1" fontAlgn="auto" hangingPunct="1">
                    <a:spcBef>
                      <a:spcPts val="0"/>
                    </a:spcBef>
                    <a:spcAft>
                      <a:spcPts val="0"/>
                    </a:spcAft>
                    <a:defRPr/>
                  </a:pPr>
                  <a:endParaRPr lang="zh-CN" altLang="en-US" b="1" kern="0">
                    <a:solidFill>
                      <a:prstClr val="white"/>
                    </a:solidFill>
                    <a:latin typeface="Cambria Math" panose="02040503050406030204" pitchFamily="18" charset="0"/>
                    <a:ea typeface="汉仪综艺体简" panose="02010609000101010101" pitchFamily="49" charset="-122"/>
                  </a:endParaRPr>
                </a:p>
              </p:txBody>
            </p:sp>
          </p:grpSp>
          <p:sp>
            <p:nvSpPr>
              <p:cNvPr id="13" name="圆角矩形 5"/>
              <p:cNvSpPr/>
              <p:nvPr/>
            </p:nvSpPr>
            <p:spPr>
              <a:xfrm>
                <a:off x="1941650" y="2093522"/>
                <a:ext cx="1293777" cy="933407"/>
              </a:xfrm>
              <a:custGeom>
                <a:avLst/>
                <a:gdLst/>
                <a:ahLst/>
                <a:cxnLst/>
                <a:rect l="l" t="t" r="r" b="b"/>
                <a:pathLst>
                  <a:path w="1292867" h="936362">
                    <a:moveTo>
                      <a:pt x="0" y="0"/>
                    </a:moveTo>
                    <a:lnTo>
                      <a:pt x="1292867" y="752847"/>
                    </a:lnTo>
                    <a:cubicBezTo>
                      <a:pt x="1277961" y="856795"/>
                      <a:pt x="1188330" y="936362"/>
                      <a:pt x="1080116" y="936362"/>
                    </a:cubicBezTo>
                    <a:lnTo>
                      <a:pt x="216028" y="936362"/>
                    </a:lnTo>
                    <a:cubicBezTo>
                      <a:pt x="96719" y="936362"/>
                      <a:pt x="0" y="839643"/>
                      <a:pt x="0" y="720334"/>
                    </a:cubicBezTo>
                    <a:close/>
                  </a:path>
                </a:pathLst>
              </a:custGeom>
              <a:solidFill>
                <a:sysClr val="window" lastClr="FFFFFF">
                  <a:alpha val="43000"/>
                </a:sysClr>
              </a:solidFill>
              <a:ln w="25400" cap="flat" cmpd="sng" algn="ctr">
                <a:noFill/>
                <a:prstDash val="solid"/>
              </a:ln>
              <a:effectLst/>
            </p:spPr>
            <p:txBody>
              <a:bodyPr anchor="ctr"/>
              <a:lstStyle/>
              <a:p>
                <a:pPr algn="ctr" eaLnBrk="1" fontAlgn="auto" hangingPunct="1">
                  <a:spcBef>
                    <a:spcPts val="0"/>
                  </a:spcBef>
                  <a:spcAft>
                    <a:spcPts val="0"/>
                  </a:spcAft>
                  <a:defRPr/>
                </a:pPr>
                <a:endParaRPr lang="zh-CN" altLang="en-US" sz="6000" b="1" kern="0" dirty="0">
                  <a:solidFill>
                    <a:prstClr val="white"/>
                  </a:solidFill>
                  <a:latin typeface="Cambria Math" panose="02040503050406030204" pitchFamily="18" charset="0"/>
                  <a:ea typeface="汉仪综艺体简" panose="02010609000101010101" pitchFamily="49" charset="-122"/>
                </a:endParaRPr>
              </a:p>
            </p:txBody>
          </p:sp>
        </p:grpSp>
        <p:cxnSp>
          <p:nvCxnSpPr>
            <p:cNvPr id="9" name="直接连接符 8"/>
            <p:cNvCxnSpPr/>
            <p:nvPr/>
          </p:nvCxnSpPr>
          <p:spPr bwMode="auto">
            <a:xfrm>
              <a:off x="2809389" y="1761189"/>
              <a:ext cx="3770375" cy="0"/>
            </a:xfrm>
            <a:prstGeom prst="line">
              <a:avLst/>
            </a:prstGeom>
            <a:noFill/>
            <a:ln w="3175" cap="flat" cmpd="sng" algn="ctr">
              <a:solidFill>
                <a:schemeClr val="bg1">
                  <a:lumMod val="50000"/>
                </a:schemeClr>
              </a:solidFill>
              <a:prstDash val="sysDot"/>
              <a:headEnd type="oval" w="sm" len="sm"/>
              <a:tailEnd type="oval" w="sm" len="sm"/>
            </a:ln>
            <a:effectLst/>
          </p:spPr>
        </p:cxnSp>
        <p:sp>
          <p:nvSpPr>
            <p:cNvPr id="10" name="矩形 35"/>
            <p:cNvSpPr>
              <a:spLocks noChangeArrowheads="1"/>
            </p:cNvSpPr>
            <p:nvPr/>
          </p:nvSpPr>
          <p:spPr bwMode="auto">
            <a:xfrm>
              <a:off x="2871757" y="1252383"/>
              <a:ext cx="3667022" cy="556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marL="0" lvl="1" indent="0">
                <a:buFontTx/>
                <a:buNone/>
                <a:defRPr/>
              </a:pPr>
              <a:r>
                <a:rPr lang="zh-CN" altLang="en-US" sz="2400" b="1" dirty="0" smtClean="0">
                  <a:solidFill>
                    <a:srgbClr val="009ED6"/>
                  </a:solidFill>
                </a:rPr>
                <a:t>建立站点</a:t>
              </a:r>
              <a:endParaRPr lang="en-US" altLang="zh-CN" sz="2400" b="1" dirty="0">
                <a:solidFill>
                  <a:srgbClr val="009ED6"/>
                </a:solidFill>
              </a:endParaRPr>
            </a:p>
          </p:txBody>
        </p:sp>
      </p:grpSp>
      <p:grpSp>
        <p:nvGrpSpPr>
          <p:cNvPr id="17" name="组合 1"/>
          <p:cNvGrpSpPr>
            <a:grpSpLocks/>
          </p:cNvGrpSpPr>
          <p:nvPr/>
        </p:nvGrpSpPr>
        <p:grpSpPr bwMode="auto">
          <a:xfrm>
            <a:off x="4629469" y="2422665"/>
            <a:ext cx="3827937" cy="507813"/>
            <a:chOff x="1710670" y="1252383"/>
            <a:chExt cx="4869094" cy="611808"/>
          </a:xfrm>
        </p:grpSpPr>
        <p:grpSp>
          <p:nvGrpSpPr>
            <p:cNvPr id="18" name="组合 29"/>
            <p:cNvGrpSpPr>
              <a:grpSpLocks/>
            </p:cNvGrpSpPr>
            <p:nvPr/>
          </p:nvGrpSpPr>
          <p:grpSpPr bwMode="auto">
            <a:xfrm rot="-12767">
              <a:off x="1710670" y="1263647"/>
              <a:ext cx="886228" cy="600544"/>
              <a:chOff x="1936619" y="1275594"/>
              <a:chExt cx="1298808" cy="1751335"/>
            </a:xfrm>
          </p:grpSpPr>
          <p:grpSp>
            <p:nvGrpSpPr>
              <p:cNvPr id="21" name="组合 31"/>
              <p:cNvGrpSpPr>
                <a:grpSpLocks/>
              </p:cNvGrpSpPr>
              <p:nvPr/>
            </p:nvGrpSpPr>
            <p:grpSpPr bwMode="auto">
              <a:xfrm>
                <a:off x="1936619" y="1275594"/>
                <a:ext cx="1288371" cy="1733075"/>
                <a:chOff x="1907703" y="1275594"/>
                <a:chExt cx="1288371" cy="1733075"/>
              </a:xfrm>
            </p:grpSpPr>
            <p:sp>
              <p:nvSpPr>
                <p:cNvPr id="23" name="圆角矩形 22"/>
                <p:cNvSpPr/>
                <p:nvPr/>
              </p:nvSpPr>
              <p:spPr>
                <a:xfrm>
                  <a:off x="1907703" y="1275594"/>
                  <a:ext cx="1288371" cy="1733075"/>
                </a:xfrm>
                <a:prstGeom prst="roundRect">
                  <a:avLst/>
                </a:prstGeom>
                <a:solidFill>
                  <a:srgbClr val="3BCCFF"/>
                </a:solidFill>
                <a:ln w="25400" cap="flat" cmpd="sng" algn="ctr">
                  <a:noFill/>
                  <a:prstDash val="solid"/>
                </a:ln>
                <a:effectLst>
                  <a:outerShdw blurRad="76200" dir="13500000" sy="23000" kx="1200000" algn="br" rotWithShape="0">
                    <a:prstClr val="black">
                      <a:alpha val="20000"/>
                    </a:prstClr>
                  </a:outerShdw>
                </a:effectLst>
              </p:spPr>
              <p:txBody>
                <a:bodyPr anchor="ctr"/>
                <a:lstStyle/>
                <a:p>
                  <a:pPr algn="ctr" eaLnBrk="1" fontAlgn="auto" hangingPunct="1">
                    <a:spcBef>
                      <a:spcPts val="0"/>
                    </a:spcBef>
                    <a:spcAft>
                      <a:spcPts val="0"/>
                    </a:spcAft>
                    <a:defRPr/>
                  </a:pPr>
                  <a:r>
                    <a:rPr lang="en-US" altLang="zh-CN" sz="3200" b="1" kern="0" dirty="0">
                      <a:solidFill>
                        <a:prstClr val="white"/>
                      </a:solidFill>
                      <a:latin typeface="Cambria Math" panose="02040503050406030204" pitchFamily="18" charset="0"/>
                      <a:ea typeface="汉仪综艺体简" panose="02010609000101010101" pitchFamily="49" charset="-122"/>
                    </a:rPr>
                    <a:t>2</a:t>
                  </a:r>
                  <a:endParaRPr lang="zh-CN" altLang="en-US" sz="3200" b="1" kern="0" dirty="0">
                    <a:solidFill>
                      <a:prstClr val="white"/>
                    </a:solidFill>
                    <a:latin typeface="Cambria Math" panose="02040503050406030204" pitchFamily="18" charset="0"/>
                    <a:ea typeface="汉仪综艺体简" panose="02010609000101010101" pitchFamily="49" charset="-122"/>
                  </a:endParaRPr>
                </a:p>
              </p:txBody>
            </p:sp>
            <p:sp>
              <p:nvSpPr>
                <p:cNvPr id="24" name="圆角矩形 23"/>
                <p:cNvSpPr/>
                <p:nvPr/>
              </p:nvSpPr>
              <p:spPr>
                <a:xfrm>
                  <a:off x="1961224" y="1349539"/>
                  <a:ext cx="1189063" cy="1580325"/>
                </a:xfrm>
                <a:prstGeom prst="roundRect">
                  <a:avLst/>
                </a:prstGeom>
                <a:noFill/>
                <a:ln w="15875" cap="flat" cmpd="sng" algn="ctr">
                  <a:solidFill>
                    <a:sysClr val="window" lastClr="FFFFFF"/>
                  </a:solidFill>
                  <a:prstDash val="solid"/>
                </a:ln>
                <a:effectLst/>
              </p:spPr>
              <p:txBody>
                <a:bodyPr anchor="ctr"/>
                <a:lstStyle/>
                <a:p>
                  <a:pPr algn="ctr" eaLnBrk="1" fontAlgn="auto" hangingPunct="1">
                    <a:spcBef>
                      <a:spcPts val="0"/>
                    </a:spcBef>
                    <a:spcAft>
                      <a:spcPts val="0"/>
                    </a:spcAft>
                    <a:defRPr/>
                  </a:pPr>
                  <a:endParaRPr lang="zh-CN" altLang="en-US" b="1" kern="0">
                    <a:solidFill>
                      <a:prstClr val="white"/>
                    </a:solidFill>
                    <a:latin typeface="Cambria Math" panose="02040503050406030204" pitchFamily="18" charset="0"/>
                    <a:ea typeface="汉仪综艺体简" panose="02010609000101010101" pitchFamily="49" charset="-122"/>
                  </a:endParaRPr>
                </a:p>
              </p:txBody>
            </p:sp>
          </p:grpSp>
          <p:sp>
            <p:nvSpPr>
              <p:cNvPr id="22" name="圆角矩形 5"/>
              <p:cNvSpPr/>
              <p:nvPr/>
            </p:nvSpPr>
            <p:spPr>
              <a:xfrm>
                <a:off x="1941650" y="2093522"/>
                <a:ext cx="1293777" cy="933407"/>
              </a:xfrm>
              <a:custGeom>
                <a:avLst/>
                <a:gdLst/>
                <a:ahLst/>
                <a:cxnLst/>
                <a:rect l="l" t="t" r="r" b="b"/>
                <a:pathLst>
                  <a:path w="1292867" h="936362">
                    <a:moveTo>
                      <a:pt x="0" y="0"/>
                    </a:moveTo>
                    <a:lnTo>
                      <a:pt x="1292867" y="752847"/>
                    </a:lnTo>
                    <a:cubicBezTo>
                      <a:pt x="1277961" y="856795"/>
                      <a:pt x="1188330" y="936362"/>
                      <a:pt x="1080116" y="936362"/>
                    </a:cubicBezTo>
                    <a:lnTo>
                      <a:pt x="216028" y="936362"/>
                    </a:lnTo>
                    <a:cubicBezTo>
                      <a:pt x="96719" y="936362"/>
                      <a:pt x="0" y="839643"/>
                      <a:pt x="0" y="720334"/>
                    </a:cubicBezTo>
                    <a:close/>
                  </a:path>
                </a:pathLst>
              </a:custGeom>
              <a:solidFill>
                <a:sysClr val="window" lastClr="FFFFFF">
                  <a:alpha val="43000"/>
                </a:sysClr>
              </a:solidFill>
              <a:ln w="25400" cap="flat" cmpd="sng" algn="ctr">
                <a:noFill/>
                <a:prstDash val="solid"/>
              </a:ln>
              <a:effectLst/>
            </p:spPr>
            <p:txBody>
              <a:bodyPr anchor="ctr"/>
              <a:lstStyle/>
              <a:p>
                <a:pPr algn="ctr" eaLnBrk="1" fontAlgn="auto" hangingPunct="1">
                  <a:spcBef>
                    <a:spcPts val="0"/>
                  </a:spcBef>
                  <a:spcAft>
                    <a:spcPts val="0"/>
                  </a:spcAft>
                  <a:defRPr/>
                </a:pPr>
                <a:endParaRPr lang="zh-CN" altLang="en-US" sz="6000" b="1" kern="0" dirty="0">
                  <a:solidFill>
                    <a:prstClr val="white"/>
                  </a:solidFill>
                  <a:latin typeface="Cambria Math" panose="02040503050406030204" pitchFamily="18" charset="0"/>
                  <a:ea typeface="汉仪综艺体简" panose="02010609000101010101" pitchFamily="49" charset="-122"/>
                </a:endParaRPr>
              </a:p>
            </p:txBody>
          </p:sp>
        </p:grpSp>
        <p:cxnSp>
          <p:nvCxnSpPr>
            <p:cNvPr id="19" name="直接连接符 18"/>
            <p:cNvCxnSpPr/>
            <p:nvPr/>
          </p:nvCxnSpPr>
          <p:spPr bwMode="auto">
            <a:xfrm>
              <a:off x="2809389" y="1761189"/>
              <a:ext cx="3770375" cy="0"/>
            </a:xfrm>
            <a:prstGeom prst="line">
              <a:avLst/>
            </a:prstGeom>
            <a:noFill/>
            <a:ln w="3175" cap="flat" cmpd="sng" algn="ctr">
              <a:solidFill>
                <a:schemeClr val="bg1">
                  <a:lumMod val="50000"/>
                </a:schemeClr>
              </a:solidFill>
              <a:prstDash val="sysDot"/>
              <a:headEnd type="oval" w="sm" len="sm"/>
              <a:tailEnd type="oval" w="sm" len="sm"/>
            </a:ln>
            <a:effectLst/>
          </p:spPr>
        </p:cxnSp>
        <p:sp>
          <p:nvSpPr>
            <p:cNvPr id="20" name="矩形 35"/>
            <p:cNvSpPr>
              <a:spLocks noChangeArrowheads="1"/>
            </p:cNvSpPr>
            <p:nvPr/>
          </p:nvSpPr>
          <p:spPr bwMode="auto">
            <a:xfrm>
              <a:off x="2871757" y="1252383"/>
              <a:ext cx="3667022" cy="556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marL="0" lvl="1" indent="0">
                <a:buFontTx/>
                <a:buNone/>
                <a:defRPr/>
              </a:pPr>
              <a:r>
                <a:rPr lang="zh-CN" altLang="en-US" sz="2400" b="1" dirty="0" smtClean="0">
                  <a:solidFill>
                    <a:srgbClr val="009ED6"/>
                  </a:solidFill>
                </a:rPr>
                <a:t>站点初始化设置</a:t>
              </a:r>
              <a:endParaRPr lang="en-US" altLang="zh-CN" sz="2400" b="1" dirty="0">
                <a:solidFill>
                  <a:srgbClr val="009ED6"/>
                </a:solidFill>
              </a:endParaRPr>
            </a:p>
          </p:txBody>
        </p:sp>
      </p:grpSp>
      <p:sp>
        <p:nvSpPr>
          <p:cNvPr id="33" name="TextBox 32"/>
          <p:cNvSpPr txBox="1"/>
          <p:nvPr/>
        </p:nvSpPr>
        <p:spPr>
          <a:xfrm>
            <a:off x="656882" y="2022511"/>
            <a:ext cx="1883118" cy="584775"/>
          </a:xfrm>
          <a:prstGeom prst="rect">
            <a:avLst/>
          </a:prstGeom>
          <a:noFill/>
          <a:scene3d>
            <a:camera prst="orthographicFront">
              <a:rot lat="0" lon="0" rev="0"/>
            </a:camera>
            <a:lightRig rig="threePt" dir="t"/>
          </a:scene3d>
          <a:sp3d>
            <a:bevelT w="38100"/>
          </a:sp3d>
        </p:spPr>
        <p:txBody>
          <a:bodyPr wrap="square" rtlCol="0">
            <a:spAutoFit/>
          </a:bodyPr>
          <a:lstStyle/>
          <a:p>
            <a:r>
              <a:rPr lang="zh-CN" altLang="en-US" sz="3100" b="1" dirty="0">
                <a:solidFill>
                  <a:schemeClr val="bg1"/>
                </a:solidFill>
                <a:latin typeface="微软雅黑" panose="020B0503020204020204" pitchFamily="34" charset="-122"/>
                <a:ea typeface="微软雅黑" panose="020B0503020204020204" pitchFamily="34" charset="-122"/>
              </a:rPr>
              <a:t>知识</a:t>
            </a:r>
            <a:r>
              <a:rPr lang="zh-CN" altLang="en-US" sz="3100" b="1" dirty="0" smtClean="0">
                <a:solidFill>
                  <a:schemeClr val="bg1"/>
                </a:solidFill>
                <a:latin typeface="微软雅黑" panose="020B0503020204020204" pitchFamily="34" charset="-122"/>
                <a:ea typeface="微软雅黑" panose="020B0503020204020204" pitchFamily="34" charset="-122"/>
              </a:rPr>
              <a:t>引入</a:t>
            </a:r>
            <a:endParaRPr lang="zh-CN" altLang="en-US" sz="3100" b="1" dirty="0">
              <a:solidFill>
                <a:schemeClr val="bg1"/>
              </a:solidFill>
              <a:latin typeface="微软雅黑" panose="020B0503020204020204" pitchFamily="34" charset="-122"/>
              <a:ea typeface="微软雅黑" panose="020B0503020204020204" pitchFamily="34" charset="-122"/>
            </a:endParaRPr>
          </a:p>
        </p:txBody>
      </p:sp>
      <p:grpSp>
        <p:nvGrpSpPr>
          <p:cNvPr id="34" name="组合 1"/>
          <p:cNvGrpSpPr>
            <a:grpSpLocks/>
          </p:cNvGrpSpPr>
          <p:nvPr/>
        </p:nvGrpSpPr>
        <p:grpSpPr bwMode="auto">
          <a:xfrm>
            <a:off x="4604069" y="3181443"/>
            <a:ext cx="3827937" cy="507813"/>
            <a:chOff x="1710670" y="1252383"/>
            <a:chExt cx="4869094" cy="611808"/>
          </a:xfrm>
        </p:grpSpPr>
        <p:grpSp>
          <p:nvGrpSpPr>
            <p:cNvPr id="35" name="组合 29"/>
            <p:cNvGrpSpPr>
              <a:grpSpLocks/>
            </p:cNvGrpSpPr>
            <p:nvPr/>
          </p:nvGrpSpPr>
          <p:grpSpPr bwMode="auto">
            <a:xfrm rot="-12767">
              <a:off x="1710670" y="1263647"/>
              <a:ext cx="886228" cy="600544"/>
              <a:chOff x="1936619" y="1275594"/>
              <a:chExt cx="1298808" cy="1751335"/>
            </a:xfrm>
          </p:grpSpPr>
          <p:grpSp>
            <p:nvGrpSpPr>
              <p:cNvPr id="38" name="组合 31"/>
              <p:cNvGrpSpPr>
                <a:grpSpLocks/>
              </p:cNvGrpSpPr>
              <p:nvPr/>
            </p:nvGrpSpPr>
            <p:grpSpPr bwMode="auto">
              <a:xfrm>
                <a:off x="1936619" y="1275594"/>
                <a:ext cx="1288371" cy="1733075"/>
                <a:chOff x="1907703" y="1275594"/>
                <a:chExt cx="1288371" cy="1733075"/>
              </a:xfrm>
            </p:grpSpPr>
            <p:sp>
              <p:nvSpPr>
                <p:cNvPr id="40" name="圆角矩形 39"/>
                <p:cNvSpPr/>
                <p:nvPr/>
              </p:nvSpPr>
              <p:spPr>
                <a:xfrm>
                  <a:off x="1907703" y="1275594"/>
                  <a:ext cx="1288371" cy="1733075"/>
                </a:xfrm>
                <a:prstGeom prst="roundRect">
                  <a:avLst/>
                </a:prstGeom>
                <a:solidFill>
                  <a:srgbClr val="3BCCFF"/>
                </a:solidFill>
                <a:ln w="25400" cap="flat" cmpd="sng" algn="ctr">
                  <a:noFill/>
                  <a:prstDash val="solid"/>
                </a:ln>
                <a:effectLst>
                  <a:outerShdw blurRad="76200" dir="13500000" sy="23000" kx="1200000" algn="br" rotWithShape="0">
                    <a:prstClr val="black">
                      <a:alpha val="20000"/>
                    </a:prstClr>
                  </a:outerShdw>
                </a:effectLst>
              </p:spPr>
              <p:txBody>
                <a:bodyPr anchor="ctr"/>
                <a:lstStyle/>
                <a:p>
                  <a:pPr algn="ctr" eaLnBrk="1" fontAlgn="auto" hangingPunct="1">
                    <a:spcBef>
                      <a:spcPts val="0"/>
                    </a:spcBef>
                    <a:spcAft>
                      <a:spcPts val="0"/>
                    </a:spcAft>
                    <a:defRPr/>
                  </a:pPr>
                  <a:r>
                    <a:rPr lang="en-US" altLang="zh-CN" sz="3200" b="1" kern="0" dirty="0" smtClean="0">
                      <a:solidFill>
                        <a:prstClr val="white"/>
                      </a:solidFill>
                      <a:latin typeface="Cambria Math" panose="02040503050406030204" pitchFamily="18" charset="0"/>
                      <a:ea typeface="汉仪综艺体简" panose="02010609000101010101" pitchFamily="49" charset="-122"/>
                    </a:rPr>
                    <a:t>3</a:t>
                  </a:r>
                  <a:endParaRPr lang="zh-CN" altLang="en-US" sz="3200" b="1" kern="0" dirty="0">
                    <a:solidFill>
                      <a:prstClr val="white"/>
                    </a:solidFill>
                    <a:latin typeface="Cambria Math" panose="02040503050406030204" pitchFamily="18" charset="0"/>
                    <a:ea typeface="汉仪综艺体简" panose="02010609000101010101" pitchFamily="49" charset="-122"/>
                  </a:endParaRPr>
                </a:p>
              </p:txBody>
            </p:sp>
            <p:sp>
              <p:nvSpPr>
                <p:cNvPr id="41" name="圆角矩形 40"/>
                <p:cNvSpPr/>
                <p:nvPr/>
              </p:nvSpPr>
              <p:spPr>
                <a:xfrm>
                  <a:off x="1961224" y="1349539"/>
                  <a:ext cx="1189063" cy="1580325"/>
                </a:xfrm>
                <a:prstGeom prst="roundRect">
                  <a:avLst/>
                </a:prstGeom>
                <a:noFill/>
                <a:ln w="15875" cap="flat" cmpd="sng" algn="ctr">
                  <a:solidFill>
                    <a:sysClr val="window" lastClr="FFFFFF"/>
                  </a:solidFill>
                  <a:prstDash val="solid"/>
                </a:ln>
                <a:effectLst/>
              </p:spPr>
              <p:txBody>
                <a:bodyPr anchor="ctr"/>
                <a:lstStyle/>
                <a:p>
                  <a:pPr algn="ctr" eaLnBrk="1" fontAlgn="auto" hangingPunct="1">
                    <a:spcBef>
                      <a:spcPts val="0"/>
                    </a:spcBef>
                    <a:spcAft>
                      <a:spcPts val="0"/>
                    </a:spcAft>
                    <a:defRPr/>
                  </a:pPr>
                  <a:endParaRPr lang="zh-CN" altLang="en-US" b="1" kern="0">
                    <a:solidFill>
                      <a:prstClr val="white"/>
                    </a:solidFill>
                    <a:latin typeface="Cambria Math" panose="02040503050406030204" pitchFamily="18" charset="0"/>
                    <a:ea typeface="汉仪综艺体简" panose="02010609000101010101" pitchFamily="49" charset="-122"/>
                  </a:endParaRPr>
                </a:p>
              </p:txBody>
            </p:sp>
          </p:grpSp>
          <p:sp>
            <p:nvSpPr>
              <p:cNvPr id="39" name="圆角矩形 5"/>
              <p:cNvSpPr/>
              <p:nvPr/>
            </p:nvSpPr>
            <p:spPr>
              <a:xfrm>
                <a:off x="1941650" y="2093522"/>
                <a:ext cx="1293777" cy="933407"/>
              </a:xfrm>
              <a:custGeom>
                <a:avLst/>
                <a:gdLst/>
                <a:ahLst/>
                <a:cxnLst/>
                <a:rect l="l" t="t" r="r" b="b"/>
                <a:pathLst>
                  <a:path w="1292867" h="936362">
                    <a:moveTo>
                      <a:pt x="0" y="0"/>
                    </a:moveTo>
                    <a:lnTo>
                      <a:pt x="1292867" y="752847"/>
                    </a:lnTo>
                    <a:cubicBezTo>
                      <a:pt x="1277961" y="856795"/>
                      <a:pt x="1188330" y="936362"/>
                      <a:pt x="1080116" y="936362"/>
                    </a:cubicBezTo>
                    <a:lnTo>
                      <a:pt x="216028" y="936362"/>
                    </a:lnTo>
                    <a:cubicBezTo>
                      <a:pt x="96719" y="936362"/>
                      <a:pt x="0" y="839643"/>
                      <a:pt x="0" y="720334"/>
                    </a:cubicBezTo>
                    <a:close/>
                  </a:path>
                </a:pathLst>
              </a:custGeom>
              <a:solidFill>
                <a:sysClr val="window" lastClr="FFFFFF">
                  <a:alpha val="43000"/>
                </a:sysClr>
              </a:solidFill>
              <a:ln w="25400" cap="flat" cmpd="sng" algn="ctr">
                <a:noFill/>
                <a:prstDash val="solid"/>
              </a:ln>
              <a:effectLst/>
            </p:spPr>
            <p:txBody>
              <a:bodyPr anchor="ctr"/>
              <a:lstStyle/>
              <a:p>
                <a:pPr algn="ctr" eaLnBrk="1" fontAlgn="auto" hangingPunct="1">
                  <a:spcBef>
                    <a:spcPts val="0"/>
                  </a:spcBef>
                  <a:spcAft>
                    <a:spcPts val="0"/>
                  </a:spcAft>
                  <a:defRPr/>
                </a:pPr>
                <a:endParaRPr lang="zh-CN" altLang="en-US" sz="6000" b="1" kern="0" dirty="0">
                  <a:solidFill>
                    <a:prstClr val="white"/>
                  </a:solidFill>
                  <a:latin typeface="Cambria Math" panose="02040503050406030204" pitchFamily="18" charset="0"/>
                  <a:ea typeface="汉仪综艺体简" panose="02010609000101010101" pitchFamily="49" charset="-122"/>
                </a:endParaRPr>
              </a:p>
            </p:txBody>
          </p:sp>
        </p:grpSp>
        <p:cxnSp>
          <p:nvCxnSpPr>
            <p:cNvPr id="36" name="直接连接符 35"/>
            <p:cNvCxnSpPr/>
            <p:nvPr/>
          </p:nvCxnSpPr>
          <p:spPr bwMode="auto">
            <a:xfrm>
              <a:off x="2809389" y="1761189"/>
              <a:ext cx="3770375" cy="0"/>
            </a:xfrm>
            <a:prstGeom prst="line">
              <a:avLst/>
            </a:prstGeom>
            <a:noFill/>
            <a:ln w="3175" cap="flat" cmpd="sng" algn="ctr">
              <a:solidFill>
                <a:schemeClr val="bg1">
                  <a:lumMod val="50000"/>
                </a:schemeClr>
              </a:solidFill>
              <a:prstDash val="sysDot"/>
              <a:headEnd type="oval" w="sm" len="sm"/>
              <a:tailEnd type="oval" w="sm" len="sm"/>
            </a:ln>
            <a:effectLst/>
          </p:spPr>
        </p:cxnSp>
        <p:sp>
          <p:nvSpPr>
            <p:cNvPr id="37" name="矩形 35"/>
            <p:cNvSpPr>
              <a:spLocks noChangeArrowheads="1"/>
            </p:cNvSpPr>
            <p:nvPr/>
          </p:nvSpPr>
          <p:spPr bwMode="auto">
            <a:xfrm>
              <a:off x="2871757" y="1252383"/>
              <a:ext cx="3667022" cy="556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marL="0" lvl="1" indent="0">
                <a:buFontTx/>
                <a:buNone/>
                <a:defRPr/>
              </a:pPr>
              <a:r>
                <a:rPr lang="zh-CN" altLang="en-US" sz="2400" b="1" dirty="0">
                  <a:solidFill>
                    <a:srgbClr val="009ED6"/>
                  </a:solidFill>
                </a:rPr>
                <a:t>效果</a:t>
              </a:r>
              <a:r>
                <a:rPr lang="zh-CN" altLang="en-US" sz="2400" b="1" dirty="0" smtClean="0">
                  <a:solidFill>
                    <a:srgbClr val="009ED6"/>
                  </a:solidFill>
                </a:rPr>
                <a:t>图分析</a:t>
              </a:r>
              <a:endParaRPr lang="en-US" altLang="zh-CN" sz="2400" b="1" dirty="0">
                <a:solidFill>
                  <a:srgbClr val="009ED6"/>
                </a:solidFill>
              </a:endParaRPr>
            </a:p>
          </p:txBody>
        </p:sp>
      </p:grpSp>
      <p:grpSp>
        <p:nvGrpSpPr>
          <p:cNvPr id="42" name="组合 1"/>
          <p:cNvGrpSpPr>
            <a:grpSpLocks/>
          </p:cNvGrpSpPr>
          <p:nvPr/>
        </p:nvGrpSpPr>
        <p:grpSpPr bwMode="auto">
          <a:xfrm>
            <a:off x="4629469" y="3930743"/>
            <a:ext cx="3827937" cy="507813"/>
            <a:chOff x="1710670" y="1252383"/>
            <a:chExt cx="4869094" cy="611808"/>
          </a:xfrm>
        </p:grpSpPr>
        <p:grpSp>
          <p:nvGrpSpPr>
            <p:cNvPr id="43" name="组合 29"/>
            <p:cNvGrpSpPr>
              <a:grpSpLocks/>
            </p:cNvGrpSpPr>
            <p:nvPr/>
          </p:nvGrpSpPr>
          <p:grpSpPr bwMode="auto">
            <a:xfrm rot="-12767">
              <a:off x="1710670" y="1263647"/>
              <a:ext cx="886228" cy="600544"/>
              <a:chOff x="1936619" y="1275594"/>
              <a:chExt cx="1298808" cy="1751335"/>
            </a:xfrm>
          </p:grpSpPr>
          <p:grpSp>
            <p:nvGrpSpPr>
              <p:cNvPr id="46" name="组合 31"/>
              <p:cNvGrpSpPr>
                <a:grpSpLocks/>
              </p:cNvGrpSpPr>
              <p:nvPr/>
            </p:nvGrpSpPr>
            <p:grpSpPr bwMode="auto">
              <a:xfrm>
                <a:off x="1936619" y="1275594"/>
                <a:ext cx="1288371" cy="1733075"/>
                <a:chOff x="1907703" y="1275594"/>
                <a:chExt cx="1288371" cy="1733075"/>
              </a:xfrm>
            </p:grpSpPr>
            <p:sp>
              <p:nvSpPr>
                <p:cNvPr id="48" name="圆角矩形 47"/>
                <p:cNvSpPr/>
                <p:nvPr/>
              </p:nvSpPr>
              <p:spPr>
                <a:xfrm>
                  <a:off x="1907703" y="1275594"/>
                  <a:ext cx="1288371" cy="1733075"/>
                </a:xfrm>
                <a:prstGeom prst="roundRect">
                  <a:avLst/>
                </a:prstGeom>
                <a:solidFill>
                  <a:srgbClr val="3BCCFF"/>
                </a:solidFill>
                <a:ln w="25400" cap="flat" cmpd="sng" algn="ctr">
                  <a:noFill/>
                  <a:prstDash val="solid"/>
                </a:ln>
                <a:effectLst>
                  <a:outerShdw blurRad="76200" dir="13500000" sy="23000" kx="1200000" algn="br" rotWithShape="0">
                    <a:prstClr val="black">
                      <a:alpha val="20000"/>
                    </a:prstClr>
                  </a:outerShdw>
                </a:effectLst>
              </p:spPr>
              <p:txBody>
                <a:bodyPr anchor="ctr"/>
                <a:lstStyle/>
                <a:p>
                  <a:pPr algn="ctr" eaLnBrk="1" fontAlgn="auto" hangingPunct="1">
                    <a:spcBef>
                      <a:spcPts val="0"/>
                    </a:spcBef>
                    <a:spcAft>
                      <a:spcPts val="0"/>
                    </a:spcAft>
                    <a:defRPr/>
                  </a:pPr>
                  <a:r>
                    <a:rPr lang="en-US" altLang="zh-CN" sz="3200" b="1" kern="0" dirty="0" smtClean="0">
                      <a:solidFill>
                        <a:prstClr val="white"/>
                      </a:solidFill>
                      <a:latin typeface="Cambria Math" panose="02040503050406030204" pitchFamily="18" charset="0"/>
                      <a:ea typeface="汉仪综艺体简" panose="02010609000101010101" pitchFamily="49" charset="-122"/>
                    </a:rPr>
                    <a:t>4</a:t>
                  </a:r>
                  <a:endParaRPr lang="zh-CN" altLang="en-US" sz="3200" b="1" kern="0" dirty="0">
                    <a:solidFill>
                      <a:prstClr val="white"/>
                    </a:solidFill>
                    <a:latin typeface="Cambria Math" panose="02040503050406030204" pitchFamily="18" charset="0"/>
                    <a:ea typeface="汉仪综艺体简" panose="02010609000101010101" pitchFamily="49" charset="-122"/>
                  </a:endParaRPr>
                </a:p>
              </p:txBody>
            </p:sp>
            <p:sp>
              <p:nvSpPr>
                <p:cNvPr id="49" name="圆角矩形 48"/>
                <p:cNvSpPr/>
                <p:nvPr/>
              </p:nvSpPr>
              <p:spPr>
                <a:xfrm>
                  <a:off x="1961224" y="1349539"/>
                  <a:ext cx="1189063" cy="1580325"/>
                </a:xfrm>
                <a:prstGeom prst="roundRect">
                  <a:avLst/>
                </a:prstGeom>
                <a:noFill/>
                <a:ln w="15875" cap="flat" cmpd="sng" algn="ctr">
                  <a:solidFill>
                    <a:sysClr val="window" lastClr="FFFFFF"/>
                  </a:solidFill>
                  <a:prstDash val="solid"/>
                </a:ln>
                <a:effectLst/>
              </p:spPr>
              <p:txBody>
                <a:bodyPr anchor="ctr"/>
                <a:lstStyle/>
                <a:p>
                  <a:pPr algn="ctr" eaLnBrk="1" fontAlgn="auto" hangingPunct="1">
                    <a:spcBef>
                      <a:spcPts val="0"/>
                    </a:spcBef>
                    <a:spcAft>
                      <a:spcPts val="0"/>
                    </a:spcAft>
                    <a:defRPr/>
                  </a:pPr>
                  <a:endParaRPr lang="zh-CN" altLang="en-US" b="1" kern="0">
                    <a:solidFill>
                      <a:prstClr val="white"/>
                    </a:solidFill>
                    <a:latin typeface="Cambria Math" panose="02040503050406030204" pitchFamily="18" charset="0"/>
                    <a:ea typeface="汉仪综艺体简" panose="02010609000101010101" pitchFamily="49" charset="-122"/>
                  </a:endParaRPr>
                </a:p>
              </p:txBody>
            </p:sp>
          </p:grpSp>
          <p:sp>
            <p:nvSpPr>
              <p:cNvPr id="47" name="圆角矩形 5"/>
              <p:cNvSpPr/>
              <p:nvPr/>
            </p:nvSpPr>
            <p:spPr>
              <a:xfrm>
                <a:off x="1941650" y="2093522"/>
                <a:ext cx="1293777" cy="933407"/>
              </a:xfrm>
              <a:custGeom>
                <a:avLst/>
                <a:gdLst/>
                <a:ahLst/>
                <a:cxnLst/>
                <a:rect l="l" t="t" r="r" b="b"/>
                <a:pathLst>
                  <a:path w="1292867" h="936362">
                    <a:moveTo>
                      <a:pt x="0" y="0"/>
                    </a:moveTo>
                    <a:lnTo>
                      <a:pt x="1292867" y="752847"/>
                    </a:lnTo>
                    <a:cubicBezTo>
                      <a:pt x="1277961" y="856795"/>
                      <a:pt x="1188330" y="936362"/>
                      <a:pt x="1080116" y="936362"/>
                    </a:cubicBezTo>
                    <a:lnTo>
                      <a:pt x="216028" y="936362"/>
                    </a:lnTo>
                    <a:cubicBezTo>
                      <a:pt x="96719" y="936362"/>
                      <a:pt x="0" y="839643"/>
                      <a:pt x="0" y="720334"/>
                    </a:cubicBezTo>
                    <a:close/>
                  </a:path>
                </a:pathLst>
              </a:custGeom>
              <a:solidFill>
                <a:sysClr val="window" lastClr="FFFFFF">
                  <a:alpha val="43000"/>
                </a:sysClr>
              </a:solidFill>
              <a:ln w="25400" cap="flat" cmpd="sng" algn="ctr">
                <a:noFill/>
                <a:prstDash val="solid"/>
              </a:ln>
              <a:effectLst/>
            </p:spPr>
            <p:txBody>
              <a:bodyPr anchor="ctr"/>
              <a:lstStyle/>
              <a:p>
                <a:pPr algn="ctr" eaLnBrk="1" fontAlgn="auto" hangingPunct="1">
                  <a:spcBef>
                    <a:spcPts val="0"/>
                  </a:spcBef>
                  <a:spcAft>
                    <a:spcPts val="0"/>
                  </a:spcAft>
                  <a:defRPr/>
                </a:pPr>
                <a:endParaRPr lang="zh-CN" altLang="en-US" sz="6000" b="1" kern="0" dirty="0">
                  <a:solidFill>
                    <a:prstClr val="white"/>
                  </a:solidFill>
                  <a:latin typeface="Cambria Math" panose="02040503050406030204" pitchFamily="18" charset="0"/>
                  <a:ea typeface="汉仪综艺体简" panose="02010609000101010101" pitchFamily="49" charset="-122"/>
                </a:endParaRPr>
              </a:p>
            </p:txBody>
          </p:sp>
        </p:grpSp>
        <p:cxnSp>
          <p:nvCxnSpPr>
            <p:cNvPr id="44" name="直接连接符 43"/>
            <p:cNvCxnSpPr/>
            <p:nvPr/>
          </p:nvCxnSpPr>
          <p:spPr bwMode="auto">
            <a:xfrm>
              <a:off x="2809389" y="1761189"/>
              <a:ext cx="3770375" cy="0"/>
            </a:xfrm>
            <a:prstGeom prst="line">
              <a:avLst/>
            </a:prstGeom>
            <a:noFill/>
            <a:ln w="3175" cap="flat" cmpd="sng" algn="ctr">
              <a:solidFill>
                <a:schemeClr val="bg1">
                  <a:lumMod val="50000"/>
                </a:schemeClr>
              </a:solidFill>
              <a:prstDash val="sysDot"/>
              <a:headEnd type="oval" w="sm" len="sm"/>
              <a:tailEnd type="oval" w="sm" len="sm"/>
            </a:ln>
            <a:effectLst/>
          </p:spPr>
        </p:cxnSp>
        <p:sp>
          <p:nvSpPr>
            <p:cNvPr id="45" name="矩形 35"/>
            <p:cNvSpPr>
              <a:spLocks noChangeArrowheads="1"/>
            </p:cNvSpPr>
            <p:nvPr/>
          </p:nvSpPr>
          <p:spPr bwMode="auto">
            <a:xfrm>
              <a:off x="2871757" y="1252383"/>
              <a:ext cx="3667022" cy="556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marL="0" lvl="1" indent="0">
                <a:buFontTx/>
                <a:buNone/>
                <a:defRPr/>
              </a:pPr>
              <a:r>
                <a:rPr lang="zh-CN" altLang="en-US" sz="2400" b="1" dirty="0" smtClean="0">
                  <a:solidFill>
                    <a:srgbClr val="009ED6"/>
                  </a:solidFill>
                </a:rPr>
                <a:t>页面布局</a:t>
              </a:r>
              <a:endParaRPr lang="en-US" altLang="zh-CN" sz="2400" b="1" dirty="0">
                <a:solidFill>
                  <a:srgbClr val="009ED6"/>
                </a:solidFill>
              </a:endParaRPr>
            </a:p>
          </p:txBody>
        </p:sp>
      </p:grpSp>
      <p:grpSp>
        <p:nvGrpSpPr>
          <p:cNvPr id="50" name="组合 1"/>
          <p:cNvGrpSpPr>
            <a:grpSpLocks/>
          </p:cNvGrpSpPr>
          <p:nvPr/>
        </p:nvGrpSpPr>
        <p:grpSpPr bwMode="auto">
          <a:xfrm>
            <a:off x="4642169" y="4680043"/>
            <a:ext cx="3827937" cy="507813"/>
            <a:chOff x="1710670" y="1252383"/>
            <a:chExt cx="4869094" cy="611808"/>
          </a:xfrm>
        </p:grpSpPr>
        <p:grpSp>
          <p:nvGrpSpPr>
            <p:cNvPr id="51" name="组合 29"/>
            <p:cNvGrpSpPr>
              <a:grpSpLocks/>
            </p:cNvGrpSpPr>
            <p:nvPr/>
          </p:nvGrpSpPr>
          <p:grpSpPr bwMode="auto">
            <a:xfrm rot="-12767">
              <a:off x="1710670" y="1263647"/>
              <a:ext cx="886228" cy="600544"/>
              <a:chOff x="1936619" y="1275594"/>
              <a:chExt cx="1298808" cy="1751335"/>
            </a:xfrm>
          </p:grpSpPr>
          <p:grpSp>
            <p:nvGrpSpPr>
              <p:cNvPr id="54" name="组合 31"/>
              <p:cNvGrpSpPr>
                <a:grpSpLocks/>
              </p:cNvGrpSpPr>
              <p:nvPr/>
            </p:nvGrpSpPr>
            <p:grpSpPr bwMode="auto">
              <a:xfrm>
                <a:off x="1936619" y="1275594"/>
                <a:ext cx="1288371" cy="1733075"/>
                <a:chOff x="1907703" y="1275594"/>
                <a:chExt cx="1288371" cy="1733075"/>
              </a:xfrm>
            </p:grpSpPr>
            <p:sp>
              <p:nvSpPr>
                <p:cNvPr id="56" name="圆角矩形 55"/>
                <p:cNvSpPr/>
                <p:nvPr/>
              </p:nvSpPr>
              <p:spPr>
                <a:xfrm>
                  <a:off x="1907703" y="1275594"/>
                  <a:ext cx="1288371" cy="1733075"/>
                </a:xfrm>
                <a:prstGeom prst="roundRect">
                  <a:avLst/>
                </a:prstGeom>
                <a:solidFill>
                  <a:srgbClr val="3BCCFF"/>
                </a:solidFill>
                <a:ln w="25400" cap="flat" cmpd="sng" algn="ctr">
                  <a:noFill/>
                  <a:prstDash val="solid"/>
                </a:ln>
                <a:effectLst>
                  <a:outerShdw blurRad="76200" dir="13500000" sy="23000" kx="1200000" algn="br" rotWithShape="0">
                    <a:prstClr val="black">
                      <a:alpha val="20000"/>
                    </a:prstClr>
                  </a:outerShdw>
                </a:effectLst>
              </p:spPr>
              <p:txBody>
                <a:bodyPr anchor="ctr"/>
                <a:lstStyle/>
                <a:p>
                  <a:pPr algn="ctr" eaLnBrk="1" fontAlgn="auto" hangingPunct="1">
                    <a:spcBef>
                      <a:spcPts val="0"/>
                    </a:spcBef>
                    <a:spcAft>
                      <a:spcPts val="0"/>
                    </a:spcAft>
                    <a:defRPr/>
                  </a:pPr>
                  <a:r>
                    <a:rPr lang="en-US" altLang="zh-CN" sz="3200" b="1" kern="0" dirty="0" smtClean="0">
                      <a:solidFill>
                        <a:prstClr val="white"/>
                      </a:solidFill>
                      <a:latin typeface="Cambria Math" panose="02040503050406030204" pitchFamily="18" charset="0"/>
                      <a:ea typeface="汉仪综艺体简" panose="02010609000101010101" pitchFamily="49" charset="-122"/>
                    </a:rPr>
                    <a:t>5</a:t>
                  </a:r>
                  <a:endParaRPr lang="zh-CN" altLang="en-US" sz="3200" b="1" kern="0" dirty="0">
                    <a:solidFill>
                      <a:prstClr val="white"/>
                    </a:solidFill>
                    <a:latin typeface="Cambria Math" panose="02040503050406030204" pitchFamily="18" charset="0"/>
                    <a:ea typeface="汉仪综艺体简" panose="02010609000101010101" pitchFamily="49" charset="-122"/>
                  </a:endParaRPr>
                </a:p>
              </p:txBody>
            </p:sp>
            <p:sp>
              <p:nvSpPr>
                <p:cNvPr id="57" name="圆角矩形 56"/>
                <p:cNvSpPr/>
                <p:nvPr/>
              </p:nvSpPr>
              <p:spPr>
                <a:xfrm>
                  <a:off x="1961224" y="1349539"/>
                  <a:ext cx="1189063" cy="1580325"/>
                </a:xfrm>
                <a:prstGeom prst="roundRect">
                  <a:avLst/>
                </a:prstGeom>
                <a:noFill/>
                <a:ln w="15875" cap="flat" cmpd="sng" algn="ctr">
                  <a:solidFill>
                    <a:sysClr val="window" lastClr="FFFFFF"/>
                  </a:solidFill>
                  <a:prstDash val="solid"/>
                </a:ln>
                <a:effectLst/>
              </p:spPr>
              <p:txBody>
                <a:bodyPr anchor="ctr"/>
                <a:lstStyle/>
                <a:p>
                  <a:pPr algn="ctr" eaLnBrk="1" fontAlgn="auto" hangingPunct="1">
                    <a:spcBef>
                      <a:spcPts val="0"/>
                    </a:spcBef>
                    <a:spcAft>
                      <a:spcPts val="0"/>
                    </a:spcAft>
                    <a:defRPr/>
                  </a:pPr>
                  <a:endParaRPr lang="zh-CN" altLang="en-US" b="1" kern="0">
                    <a:solidFill>
                      <a:prstClr val="white"/>
                    </a:solidFill>
                    <a:latin typeface="Cambria Math" panose="02040503050406030204" pitchFamily="18" charset="0"/>
                    <a:ea typeface="汉仪综艺体简" panose="02010609000101010101" pitchFamily="49" charset="-122"/>
                  </a:endParaRPr>
                </a:p>
              </p:txBody>
            </p:sp>
          </p:grpSp>
          <p:sp>
            <p:nvSpPr>
              <p:cNvPr id="55" name="圆角矩形 5"/>
              <p:cNvSpPr/>
              <p:nvPr/>
            </p:nvSpPr>
            <p:spPr>
              <a:xfrm>
                <a:off x="1941650" y="2093522"/>
                <a:ext cx="1293777" cy="933407"/>
              </a:xfrm>
              <a:custGeom>
                <a:avLst/>
                <a:gdLst/>
                <a:ahLst/>
                <a:cxnLst/>
                <a:rect l="l" t="t" r="r" b="b"/>
                <a:pathLst>
                  <a:path w="1292867" h="936362">
                    <a:moveTo>
                      <a:pt x="0" y="0"/>
                    </a:moveTo>
                    <a:lnTo>
                      <a:pt x="1292867" y="752847"/>
                    </a:lnTo>
                    <a:cubicBezTo>
                      <a:pt x="1277961" y="856795"/>
                      <a:pt x="1188330" y="936362"/>
                      <a:pt x="1080116" y="936362"/>
                    </a:cubicBezTo>
                    <a:lnTo>
                      <a:pt x="216028" y="936362"/>
                    </a:lnTo>
                    <a:cubicBezTo>
                      <a:pt x="96719" y="936362"/>
                      <a:pt x="0" y="839643"/>
                      <a:pt x="0" y="720334"/>
                    </a:cubicBezTo>
                    <a:close/>
                  </a:path>
                </a:pathLst>
              </a:custGeom>
              <a:solidFill>
                <a:sysClr val="window" lastClr="FFFFFF">
                  <a:alpha val="43000"/>
                </a:sysClr>
              </a:solidFill>
              <a:ln w="25400" cap="flat" cmpd="sng" algn="ctr">
                <a:noFill/>
                <a:prstDash val="solid"/>
              </a:ln>
              <a:effectLst/>
            </p:spPr>
            <p:txBody>
              <a:bodyPr anchor="ctr"/>
              <a:lstStyle/>
              <a:p>
                <a:pPr algn="ctr" eaLnBrk="1" fontAlgn="auto" hangingPunct="1">
                  <a:spcBef>
                    <a:spcPts val="0"/>
                  </a:spcBef>
                  <a:spcAft>
                    <a:spcPts val="0"/>
                  </a:spcAft>
                  <a:defRPr/>
                </a:pPr>
                <a:endParaRPr lang="zh-CN" altLang="en-US" sz="6000" b="1" kern="0" dirty="0">
                  <a:solidFill>
                    <a:prstClr val="white"/>
                  </a:solidFill>
                  <a:latin typeface="Cambria Math" panose="02040503050406030204" pitchFamily="18" charset="0"/>
                  <a:ea typeface="汉仪综艺体简" panose="02010609000101010101" pitchFamily="49" charset="-122"/>
                </a:endParaRPr>
              </a:p>
            </p:txBody>
          </p:sp>
        </p:grpSp>
        <p:cxnSp>
          <p:nvCxnSpPr>
            <p:cNvPr id="52" name="直接连接符 51"/>
            <p:cNvCxnSpPr/>
            <p:nvPr/>
          </p:nvCxnSpPr>
          <p:spPr bwMode="auto">
            <a:xfrm>
              <a:off x="2809389" y="1761189"/>
              <a:ext cx="3770375" cy="0"/>
            </a:xfrm>
            <a:prstGeom prst="line">
              <a:avLst/>
            </a:prstGeom>
            <a:noFill/>
            <a:ln w="3175" cap="flat" cmpd="sng" algn="ctr">
              <a:solidFill>
                <a:schemeClr val="bg1">
                  <a:lumMod val="50000"/>
                </a:schemeClr>
              </a:solidFill>
              <a:prstDash val="sysDot"/>
              <a:headEnd type="oval" w="sm" len="sm"/>
              <a:tailEnd type="oval" w="sm" len="sm"/>
            </a:ln>
            <a:effectLst/>
          </p:spPr>
        </p:cxnSp>
        <p:sp>
          <p:nvSpPr>
            <p:cNvPr id="53" name="矩形 35"/>
            <p:cNvSpPr>
              <a:spLocks noChangeArrowheads="1"/>
            </p:cNvSpPr>
            <p:nvPr/>
          </p:nvSpPr>
          <p:spPr bwMode="auto">
            <a:xfrm>
              <a:off x="2871757" y="1252383"/>
              <a:ext cx="3667022" cy="556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marL="0" lvl="1" indent="0">
                <a:buFontTx/>
                <a:buNone/>
                <a:defRPr/>
              </a:pPr>
              <a:r>
                <a:rPr lang="zh-CN" altLang="en-US" sz="2400" b="1" dirty="0" smtClean="0">
                  <a:solidFill>
                    <a:srgbClr val="009ED6"/>
                  </a:solidFill>
                </a:rPr>
                <a:t>定义公共样式</a:t>
              </a:r>
              <a:endParaRPr lang="en-US" altLang="zh-CN" sz="2400" b="1" dirty="0">
                <a:solidFill>
                  <a:srgbClr val="009ED6"/>
                </a:solidFill>
              </a:endParaRPr>
            </a:p>
          </p:txBody>
        </p:sp>
      </p:grpSp>
      <p:pic>
        <p:nvPicPr>
          <p:cNvPr id="58" name="图片 5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4714" y="981421"/>
            <a:ext cx="4345350" cy="4535550"/>
          </a:xfrm>
          <a:prstGeom prst="rect">
            <a:avLst/>
          </a:prstGeom>
        </p:spPr>
      </p:pic>
    </p:spTree>
    <p:extLst>
      <p:ext uri="{BB962C8B-B14F-4D97-AF65-F5344CB8AC3E}">
        <p14:creationId xmlns:p14="http://schemas.microsoft.com/office/powerpoint/2010/main" val="907049248"/>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10.1 </a:t>
            </a:r>
            <a:r>
              <a:rPr lang="zh-CN" altLang="en-US" sz="2400" dirty="0"/>
              <a:t>知识点讲解</a:t>
            </a:r>
          </a:p>
        </p:txBody>
      </p:sp>
      <p:sp>
        <p:nvSpPr>
          <p:cNvPr id="7171" name="内容占位符 2"/>
          <p:cNvSpPr>
            <a:spLocks noGrp="1"/>
          </p:cNvSpPr>
          <p:nvPr>
            <p:ph idx="1"/>
          </p:nvPr>
        </p:nvSpPr>
        <p:spPr bwMode="auto">
          <a:xfrm>
            <a:off x="434975" y="2047648"/>
            <a:ext cx="8229600"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a:buNone/>
            </a:pPr>
            <a:r>
              <a:rPr lang="zh-CN" altLang="zh-CN" sz="1800" b="1" dirty="0">
                <a:solidFill>
                  <a:srgbClr val="009ED6"/>
                </a:solidFill>
              </a:rPr>
              <a:t>（</a:t>
            </a:r>
            <a:r>
              <a:rPr lang="en-US" altLang="zh-CN" sz="1800" b="1" dirty="0">
                <a:solidFill>
                  <a:srgbClr val="009ED6"/>
                </a:solidFill>
              </a:rPr>
              <a:t>1</a:t>
            </a:r>
            <a:r>
              <a:rPr lang="zh-CN" altLang="zh-CN" sz="1800" b="1" dirty="0">
                <a:solidFill>
                  <a:srgbClr val="009ED6"/>
                </a:solidFill>
              </a:rPr>
              <a:t>）创建网站根目录</a:t>
            </a:r>
          </a:p>
          <a:p>
            <a:pPr marL="0" indent="457200">
              <a:buNone/>
            </a:pPr>
            <a:r>
              <a:rPr lang="zh-CN" altLang="zh-CN" sz="1800" dirty="0"/>
              <a:t>在电脑本地磁盘任意盘符下创建网站根目录。这里在</a:t>
            </a:r>
            <a:r>
              <a:rPr lang="en-US" altLang="zh-CN" sz="1800" dirty="0"/>
              <a:t>D</a:t>
            </a:r>
            <a:r>
              <a:rPr lang="zh-CN" altLang="zh-CN" sz="1800" dirty="0"/>
              <a:t>盘“</a:t>
            </a:r>
            <a:r>
              <a:rPr lang="en-US" altLang="zh-CN" sz="1800" dirty="0"/>
              <a:t>HTML5+CSS3</a:t>
            </a:r>
            <a:r>
              <a:rPr lang="zh-CN" altLang="zh-CN" sz="1800" dirty="0"/>
              <a:t>”文件夹下的“教材案例”文件夹内，新建一个文件夹作为网站根目录，命名为</a:t>
            </a:r>
            <a:r>
              <a:rPr lang="en-US" altLang="zh-CN" sz="1800" dirty="0">
                <a:solidFill>
                  <a:srgbClr val="009ED6"/>
                </a:solidFill>
              </a:rPr>
              <a:t>chapter10</a:t>
            </a:r>
            <a:r>
              <a:rPr lang="zh-CN" altLang="zh-CN" sz="1800" dirty="0"/>
              <a:t>，</a:t>
            </a:r>
            <a:r>
              <a:rPr lang="zh-CN" altLang="zh-CN" sz="1800" dirty="0" smtClean="0"/>
              <a:t>如</a:t>
            </a:r>
            <a:r>
              <a:rPr lang="zh-CN" altLang="en-US" sz="1800" dirty="0" smtClean="0"/>
              <a:t>下</a:t>
            </a:r>
            <a:r>
              <a:rPr lang="zh-CN" altLang="zh-CN" sz="1800" dirty="0" smtClean="0"/>
              <a:t>图所</a:t>
            </a:r>
            <a:r>
              <a:rPr lang="zh-CN" altLang="zh-CN" sz="1800" dirty="0"/>
              <a:t>示。</a:t>
            </a:r>
            <a:endParaRPr lang="en-US" altLang="zh-CN" sz="1800" dirty="0"/>
          </a:p>
        </p:txBody>
      </p:sp>
      <p:sp>
        <p:nvSpPr>
          <p:cNvPr id="5" name="TextBox 4"/>
          <p:cNvSpPr txBox="1"/>
          <p:nvPr/>
        </p:nvSpPr>
        <p:spPr>
          <a:xfrm>
            <a:off x="385583" y="1322024"/>
            <a:ext cx="6544019" cy="461665"/>
          </a:xfrm>
          <a:prstGeom prst="rect">
            <a:avLst/>
          </a:prstGeom>
          <a:noFill/>
        </p:spPr>
        <p:txBody>
          <a:bodyPr wrap="square" rtlCol="0">
            <a:spAutoFit/>
          </a:bodyPr>
          <a:lstStyle/>
          <a:p>
            <a:pPr marL="0" lvl="1" indent="457200">
              <a:defRPr/>
            </a:pPr>
            <a:r>
              <a:rPr lang="en-US" altLang="zh-CN" sz="2400" b="1" dirty="0">
                <a:solidFill>
                  <a:srgbClr val="009ED6"/>
                </a:solidFill>
              </a:rPr>
              <a:t>1</a:t>
            </a:r>
            <a:r>
              <a:rPr lang="zh-CN" altLang="en-US" sz="2400" b="1" dirty="0" smtClean="0">
                <a:solidFill>
                  <a:srgbClr val="009ED6"/>
                </a:solidFill>
              </a:rPr>
              <a:t>、建立站点</a:t>
            </a:r>
            <a:endParaRPr lang="zh-CN" altLang="en-US" sz="2400" b="1" dirty="0">
              <a:solidFill>
                <a:srgbClr val="009ED6"/>
              </a:solidFill>
            </a:endParaRPr>
          </a:p>
        </p:txBody>
      </p:sp>
      <p:pic>
        <p:nvPicPr>
          <p:cNvPr id="10242" name="图片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4094" y="3870743"/>
            <a:ext cx="2154849" cy="23864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93773236"/>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10.1 </a:t>
            </a:r>
            <a:r>
              <a:rPr lang="zh-CN" altLang="en-US" sz="2400" dirty="0"/>
              <a:t>知识点讲解</a:t>
            </a:r>
          </a:p>
        </p:txBody>
      </p:sp>
      <p:sp>
        <p:nvSpPr>
          <p:cNvPr id="7171" name="内容占位符 2"/>
          <p:cNvSpPr>
            <a:spLocks noGrp="1"/>
          </p:cNvSpPr>
          <p:nvPr>
            <p:ph idx="1"/>
          </p:nvPr>
        </p:nvSpPr>
        <p:spPr bwMode="auto">
          <a:xfrm>
            <a:off x="434975" y="2047648"/>
            <a:ext cx="8229600"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a:buNone/>
            </a:pPr>
            <a:r>
              <a:rPr lang="zh-CN" altLang="zh-CN" sz="1800" b="1" dirty="0" smtClean="0">
                <a:solidFill>
                  <a:srgbClr val="009ED6"/>
                </a:solidFill>
              </a:rPr>
              <a:t>（</a:t>
            </a:r>
            <a:r>
              <a:rPr lang="en-US" altLang="zh-CN" sz="1800" b="1" dirty="0" smtClean="0">
                <a:solidFill>
                  <a:srgbClr val="009ED6"/>
                </a:solidFill>
              </a:rPr>
              <a:t>2</a:t>
            </a:r>
            <a:r>
              <a:rPr lang="zh-CN" altLang="zh-CN" sz="1800" b="1" dirty="0" smtClean="0">
                <a:solidFill>
                  <a:srgbClr val="009ED6"/>
                </a:solidFill>
              </a:rPr>
              <a:t>）</a:t>
            </a:r>
            <a:r>
              <a:rPr lang="zh-CN" altLang="zh-CN" sz="1800" b="1" dirty="0">
                <a:solidFill>
                  <a:srgbClr val="009ED6"/>
                </a:solidFill>
              </a:rPr>
              <a:t>在根目录下新建文件</a:t>
            </a:r>
          </a:p>
          <a:p>
            <a:pPr marL="0" indent="457200">
              <a:buNone/>
            </a:pPr>
            <a:r>
              <a:rPr lang="zh-CN" altLang="zh-CN" sz="1800" dirty="0"/>
              <a:t>打开网站根目录</a:t>
            </a:r>
            <a:r>
              <a:rPr lang="en-US" altLang="zh-CN" sz="1800" dirty="0"/>
              <a:t>chapter10</a:t>
            </a:r>
            <a:r>
              <a:rPr lang="zh-CN" altLang="zh-CN" sz="1800" dirty="0"/>
              <a:t>，在根目录下新建</a:t>
            </a:r>
            <a:r>
              <a:rPr lang="en-US" altLang="zh-CN" sz="1800" dirty="0" err="1">
                <a:solidFill>
                  <a:srgbClr val="009ED6"/>
                </a:solidFill>
              </a:rPr>
              <a:t>css</a:t>
            </a:r>
            <a:r>
              <a:rPr lang="zh-CN" altLang="zh-CN" sz="1800" dirty="0">
                <a:solidFill>
                  <a:srgbClr val="009ED6"/>
                </a:solidFill>
              </a:rPr>
              <a:t>、</a:t>
            </a:r>
            <a:r>
              <a:rPr lang="en-US" altLang="zh-CN" sz="1800" dirty="0">
                <a:solidFill>
                  <a:srgbClr val="009ED6"/>
                </a:solidFill>
              </a:rPr>
              <a:t>images</a:t>
            </a:r>
            <a:r>
              <a:rPr lang="zh-CN" altLang="zh-CN" sz="1800" dirty="0"/>
              <a:t>文件夹，分别用于存放网站所需的</a:t>
            </a:r>
            <a:r>
              <a:rPr lang="en-US" altLang="zh-CN" sz="1800" dirty="0"/>
              <a:t>CSS</a:t>
            </a:r>
            <a:r>
              <a:rPr lang="zh-CN" altLang="zh-CN" sz="1800" dirty="0"/>
              <a:t>样式表和图像文件，</a:t>
            </a:r>
            <a:r>
              <a:rPr lang="zh-CN" altLang="zh-CN" sz="1800" dirty="0" smtClean="0"/>
              <a:t>如</a:t>
            </a:r>
            <a:r>
              <a:rPr lang="zh-CN" altLang="en-US" sz="1800" dirty="0" smtClean="0"/>
              <a:t>下</a:t>
            </a:r>
            <a:r>
              <a:rPr lang="zh-CN" altLang="zh-CN" sz="1800" dirty="0" smtClean="0"/>
              <a:t>图所</a:t>
            </a:r>
            <a:r>
              <a:rPr lang="zh-CN" altLang="zh-CN" sz="1800" dirty="0"/>
              <a:t>示。</a:t>
            </a:r>
            <a:endParaRPr lang="en-US" altLang="zh-CN" sz="1800" dirty="0"/>
          </a:p>
        </p:txBody>
      </p:sp>
      <p:sp>
        <p:nvSpPr>
          <p:cNvPr id="5" name="TextBox 4"/>
          <p:cNvSpPr txBox="1"/>
          <p:nvPr/>
        </p:nvSpPr>
        <p:spPr>
          <a:xfrm>
            <a:off x="385583" y="1322024"/>
            <a:ext cx="6544019" cy="461665"/>
          </a:xfrm>
          <a:prstGeom prst="rect">
            <a:avLst/>
          </a:prstGeom>
          <a:noFill/>
        </p:spPr>
        <p:txBody>
          <a:bodyPr wrap="square" rtlCol="0">
            <a:spAutoFit/>
          </a:bodyPr>
          <a:lstStyle/>
          <a:p>
            <a:pPr marL="0" lvl="1" indent="457200">
              <a:defRPr/>
            </a:pPr>
            <a:r>
              <a:rPr lang="en-US" altLang="zh-CN" sz="2400" b="1" dirty="0">
                <a:solidFill>
                  <a:srgbClr val="009ED6"/>
                </a:solidFill>
              </a:rPr>
              <a:t>1</a:t>
            </a:r>
            <a:r>
              <a:rPr lang="zh-CN" altLang="en-US" sz="2400" b="1" dirty="0" smtClean="0">
                <a:solidFill>
                  <a:srgbClr val="009ED6"/>
                </a:solidFill>
              </a:rPr>
              <a:t>、建立站点</a:t>
            </a:r>
            <a:endParaRPr lang="zh-CN" altLang="en-US" sz="2400" b="1" dirty="0">
              <a:solidFill>
                <a:srgbClr val="009ED6"/>
              </a:solidFill>
            </a:endParaRPr>
          </a:p>
        </p:txBody>
      </p:sp>
      <p:pic>
        <p:nvPicPr>
          <p:cNvPr id="11266" name="图片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89216" y="3456445"/>
            <a:ext cx="2543795" cy="2723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44896656"/>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10.1 </a:t>
            </a:r>
            <a:r>
              <a:rPr lang="zh-CN" altLang="en-US" sz="2400" dirty="0"/>
              <a:t>知识点讲解</a:t>
            </a:r>
          </a:p>
        </p:txBody>
      </p:sp>
      <p:sp>
        <p:nvSpPr>
          <p:cNvPr id="7171" name="内容占位符 2"/>
          <p:cNvSpPr>
            <a:spLocks noGrp="1"/>
          </p:cNvSpPr>
          <p:nvPr>
            <p:ph idx="1"/>
          </p:nvPr>
        </p:nvSpPr>
        <p:spPr bwMode="auto">
          <a:xfrm>
            <a:off x="434975" y="2047648"/>
            <a:ext cx="8229600"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a:buNone/>
            </a:pPr>
            <a:r>
              <a:rPr lang="zh-CN" altLang="zh-CN" sz="1800" b="1" dirty="0" smtClean="0">
                <a:solidFill>
                  <a:srgbClr val="009ED6"/>
                </a:solidFill>
              </a:rPr>
              <a:t>（</a:t>
            </a:r>
            <a:r>
              <a:rPr lang="en-US" altLang="zh-CN" sz="1800" b="1" dirty="0" smtClean="0">
                <a:solidFill>
                  <a:srgbClr val="009ED6"/>
                </a:solidFill>
              </a:rPr>
              <a:t>3</a:t>
            </a:r>
            <a:r>
              <a:rPr lang="zh-CN" altLang="zh-CN" sz="1800" b="1" dirty="0" smtClean="0">
                <a:solidFill>
                  <a:srgbClr val="009ED6"/>
                </a:solidFill>
              </a:rPr>
              <a:t>）</a:t>
            </a:r>
            <a:r>
              <a:rPr lang="zh-CN" altLang="en-US" sz="1800" b="1" dirty="0" smtClean="0">
                <a:solidFill>
                  <a:srgbClr val="009ED6"/>
                </a:solidFill>
              </a:rPr>
              <a:t>新建站点</a:t>
            </a:r>
            <a:endParaRPr lang="zh-CN" altLang="zh-CN" sz="1800" b="1" dirty="0">
              <a:solidFill>
                <a:srgbClr val="009ED6"/>
              </a:solidFill>
            </a:endParaRPr>
          </a:p>
          <a:p>
            <a:pPr marL="0" indent="457200">
              <a:buNone/>
            </a:pPr>
            <a:r>
              <a:rPr lang="zh-CN" altLang="zh-CN" sz="1800" dirty="0"/>
              <a:t>打开</a:t>
            </a:r>
            <a:r>
              <a:rPr lang="en-US" altLang="zh-CN" sz="1800" dirty="0"/>
              <a:t>Dreamweaver</a:t>
            </a:r>
            <a:r>
              <a:rPr lang="zh-CN" altLang="zh-CN" sz="1800" dirty="0"/>
              <a:t>工具，在菜单栏中选择【</a:t>
            </a:r>
            <a:r>
              <a:rPr lang="zh-CN" altLang="zh-CN" sz="1800" dirty="0">
                <a:solidFill>
                  <a:srgbClr val="009ED6"/>
                </a:solidFill>
              </a:rPr>
              <a:t>站点</a:t>
            </a:r>
            <a:r>
              <a:rPr lang="zh-CN" altLang="zh-CN" sz="1800" dirty="0"/>
              <a:t>】→【</a:t>
            </a:r>
            <a:r>
              <a:rPr lang="zh-CN" altLang="zh-CN" sz="1800" dirty="0">
                <a:solidFill>
                  <a:srgbClr val="009ED6"/>
                </a:solidFill>
              </a:rPr>
              <a:t>新建站点</a:t>
            </a:r>
            <a:r>
              <a:rPr lang="zh-CN" altLang="zh-CN" sz="1800" dirty="0"/>
              <a:t>】选项，在弹出的窗口中输入站点名称。然后，浏览并选择站点根目录的存储位置，</a:t>
            </a:r>
            <a:r>
              <a:rPr lang="zh-CN" altLang="zh-CN" sz="1800" dirty="0" smtClean="0"/>
              <a:t>如</a:t>
            </a:r>
            <a:r>
              <a:rPr lang="zh-CN" altLang="en-US" sz="1800" dirty="0" smtClean="0"/>
              <a:t>下</a:t>
            </a:r>
            <a:r>
              <a:rPr lang="zh-CN" altLang="zh-CN" sz="1800" dirty="0" smtClean="0"/>
              <a:t>图所</a:t>
            </a:r>
            <a:r>
              <a:rPr lang="zh-CN" altLang="zh-CN" sz="1800" dirty="0"/>
              <a:t>示。</a:t>
            </a:r>
            <a:endParaRPr lang="en-US" altLang="zh-CN" sz="1800" dirty="0"/>
          </a:p>
        </p:txBody>
      </p:sp>
      <p:sp>
        <p:nvSpPr>
          <p:cNvPr id="5" name="TextBox 4"/>
          <p:cNvSpPr txBox="1"/>
          <p:nvPr/>
        </p:nvSpPr>
        <p:spPr>
          <a:xfrm>
            <a:off x="385583" y="1322024"/>
            <a:ext cx="6544019" cy="461665"/>
          </a:xfrm>
          <a:prstGeom prst="rect">
            <a:avLst/>
          </a:prstGeom>
          <a:noFill/>
        </p:spPr>
        <p:txBody>
          <a:bodyPr wrap="square" rtlCol="0">
            <a:spAutoFit/>
          </a:bodyPr>
          <a:lstStyle/>
          <a:p>
            <a:pPr marL="0" lvl="1" indent="457200">
              <a:defRPr/>
            </a:pPr>
            <a:r>
              <a:rPr lang="en-US" altLang="zh-CN" sz="2400" b="1" dirty="0">
                <a:solidFill>
                  <a:srgbClr val="009ED6"/>
                </a:solidFill>
              </a:rPr>
              <a:t>1</a:t>
            </a:r>
            <a:r>
              <a:rPr lang="zh-CN" altLang="en-US" sz="2400" b="1" dirty="0" smtClean="0">
                <a:solidFill>
                  <a:srgbClr val="009ED6"/>
                </a:solidFill>
              </a:rPr>
              <a:t>、建立站点</a:t>
            </a:r>
            <a:endParaRPr lang="zh-CN" altLang="en-US" sz="2400" b="1" dirty="0">
              <a:solidFill>
                <a:srgbClr val="009ED6"/>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 name="对象 2"/>
          <p:cNvGraphicFramePr>
            <a:graphicFrameLocks noChangeAspect="1"/>
          </p:cNvGraphicFramePr>
          <p:nvPr>
            <p:extLst>
              <p:ext uri="{D42A27DB-BD31-4B8C-83A1-F6EECF244321}">
                <p14:modId xmlns:p14="http://schemas.microsoft.com/office/powerpoint/2010/main" val="561624027"/>
              </p:ext>
            </p:extLst>
          </p:nvPr>
        </p:nvGraphicFramePr>
        <p:xfrm>
          <a:off x="1795749" y="3514381"/>
          <a:ext cx="4876800" cy="3076575"/>
        </p:xfrm>
        <a:graphic>
          <a:graphicData uri="http://schemas.openxmlformats.org/presentationml/2006/ole">
            <mc:AlternateContent xmlns:mc="http://schemas.openxmlformats.org/markup-compatibility/2006">
              <mc:Choice xmlns:v="urn:schemas-microsoft-com:vml" Requires="v">
                <p:oleObj spid="_x0000_s12301" name="Visio" r:id="rId3" imgW="6887700" imgH="4339087" progId="Visio.Drawing.11">
                  <p:embed/>
                </p:oleObj>
              </mc:Choice>
              <mc:Fallback>
                <p:oleObj name="Visio" r:id="rId3" imgW="6887700" imgH="4339087"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5749" y="3514381"/>
                        <a:ext cx="4876800" cy="30765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973416666"/>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10.1 </a:t>
            </a:r>
            <a:r>
              <a:rPr lang="zh-CN" altLang="en-US" sz="2400" dirty="0"/>
              <a:t>知识点讲解</a:t>
            </a:r>
          </a:p>
        </p:txBody>
      </p:sp>
      <p:sp>
        <p:nvSpPr>
          <p:cNvPr id="7171" name="内容占位符 2"/>
          <p:cNvSpPr>
            <a:spLocks noGrp="1"/>
          </p:cNvSpPr>
          <p:nvPr>
            <p:ph idx="1"/>
          </p:nvPr>
        </p:nvSpPr>
        <p:spPr bwMode="auto">
          <a:xfrm>
            <a:off x="434975" y="2047648"/>
            <a:ext cx="8229600"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a:buNone/>
            </a:pPr>
            <a:r>
              <a:rPr lang="zh-CN" altLang="zh-CN" sz="1800" b="1" dirty="0" smtClean="0">
                <a:solidFill>
                  <a:srgbClr val="009ED6"/>
                </a:solidFill>
              </a:rPr>
              <a:t>（</a:t>
            </a:r>
            <a:r>
              <a:rPr lang="en-US" altLang="zh-CN" sz="1800" b="1" dirty="0" smtClean="0">
                <a:solidFill>
                  <a:srgbClr val="009ED6"/>
                </a:solidFill>
              </a:rPr>
              <a:t>4</a:t>
            </a:r>
            <a:r>
              <a:rPr lang="zh-CN" altLang="zh-CN" sz="1800" b="1" dirty="0" smtClean="0">
                <a:solidFill>
                  <a:srgbClr val="009ED6"/>
                </a:solidFill>
              </a:rPr>
              <a:t>）</a:t>
            </a:r>
            <a:r>
              <a:rPr lang="zh-CN" altLang="en-US" sz="1800" b="1" dirty="0" smtClean="0">
                <a:solidFill>
                  <a:srgbClr val="009ED6"/>
                </a:solidFill>
              </a:rPr>
              <a:t>站点建立完成</a:t>
            </a:r>
            <a:endParaRPr lang="en-US" altLang="zh-CN" sz="1800" b="1" dirty="0" smtClean="0">
              <a:solidFill>
                <a:srgbClr val="009ED6"/>
              </a:solidFill>
            </a:endParaRPr>
          </a:p>
          <a:p>
            <a:pPr marL="0" indent="457200">
              <a:buNone/>
            </a:pPr>
            <a:r>
              <a:rPr lang="zh-CN" altLang="zh-CN" sz="1800" dirty="0" smtClean="0"/>
              <a:t>点击</a:t>
            </a:r>
            <a:r>
              <a:rPr lang="zh-CN" altLang="en-US" sz="1800" dirty="0" smtClean="0"/>
              <a:t>上图</a:t>
            </a:r>
            <a:r>
              <a:rPr lang="zh-CN" altLang="zh-CN" sz="1800" dirty="0" smtClean="0"/>
              <a:t>所</a:t>
            </a:r>
            <a:r>
              <a:rPr lang="zh-CN" altLang="zh-CN" sz="1800" dirty="0"/>
              <a:t>示界面中的“</a:t>
            </a:r>
            <a:r>
              <a:rPr lang="zh-CN" altLang="zh-CN" sz="1800" dirty="0">
                <a:solidFill>
                  <a:srgbClr val="009ED6"/>
                </a:solidFill>
              </a:rPr>
              <a:t>保存</a:t>
            </a:r>
            <a:r>
              <a:rPr lang="zh-CN" altLang="zh-CN" sz="1800" dirty="0"/>
              <a:t>”按钮，这时，在</a:t>
            </a:r>
            <a:r>
              <a:rPr lang="en-US" altLang="zh-CN" sz="1800" dirty="0"/>
              <a:t>Dreamweaver</a:t>
            </a:r>
            <a:r>
              <a:rPr lang="zh-CN" altLang="zh-CN" sz="1800" dirty="0"/>
              <a:t>工具面板组中可查看到站点的信息，表示站点创建成功，</a:t>
            </a:r>
            <a:r>
              <a:rPr lang="zh-CN" altLang="zh-CN" sz="1800" dirty="0" smtClean="0"/>
              <a:t>如</a:t>
            </a:r>
            <a:r>
              <a:rPr lang="zh-CN" altLang="en-US" sz="1800" dirty="0" smtClean="0"/>
              <a:t>下</a:t>
            </a:r>
            <a:r>
              <a:rPr lang="zh-CN" altLang="zh-CN" sz="1800" dirty="0" smtClean="0"/>
              <a:t>图所</a:t>
            </a:r>
            <a:r>
              <a:rPr lang="zh-CN" altLang="zh-CN" sz="1800" dirty="0"/>
              <a:t>示。</a:t>
            </a:r>
            <a:endParaRPr lang="en-US" altLang="zh-CN" sz="1800" dirty="0"/>
          </a:p>
        </p:txBody>
      </p:sp>
      <p:sp>
        <p:nvSpPr>
          <p:cNvPr id="5" name="TextBox 4"/>
          <p:cNvSpPr txBox="1"/>
          <p:nvPr/>
        </p:nvSpPr>
        <p:spPr>
          <a:xfrm>
            <a:off x="385583" y="1322024"/>
            <a:ext cx="6544019" cy="461665"/>
          </a:xfrm>
          <a:prstGeom prst="rect">
            <a:avLst/>
          </a:prstGeom>
          <a:noFill/>
        </p:spPr>
        <p:txBody>
          <a:bodyPr wrap="square" rtlCol="0">
            <a:spAutoFit/>
          </a:bodyPr>
          <a:lstStyle/>
          <a:p>
            <a:pPr marL="0" lvl="1" indent="457200">
              <a:defRPr/>
            </a:pPr>
            <a:r>
              <a:rPr lang="en-US" altLang="zh-CN" sz="2400" b="1" dirty="0">
                <a:solidFill>
                  <a:srgbClr val="009ED6"/>
                </a:solidFill>
              </a:rPr>
              <a:t>1</a:t>
            </a:r>
            <a:r>
              <a:rPr lang="zh-CN" altLang="en-US" sz="2400" b="1" dirty="0" smtClean="0">
                <a:solidFill>
                  <a:srgbClr val="009ED6"/>
                </a:solidFill>
              </a:rPr>
              <a:t>、建立站点</a:t>
            </a:r>
            <a:endParaRPr lang="zh-CN" altLang="en-US" sz="2400" b="1" dirty="0">
              <a:solidFill>
                <a:srgbClr val="009ED6"/>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6" name="对象 5"/>
          <p:cNvGraphicFramePr>
            <a:graphicFrameLocks noChangeAspect="1"/>
          </p:cNvGraphicFramePr>
          <p:nvPr>
            <p:extLst>
              <p:ext uri="{D42A27DB-BD31-4B8C-83A1-F6EECF244321}">
                <p14:modId xmlns:p14="http://schemas.microsoft.com/office/powerpoint/2010/main" val="2473251702"/>
              </p:ext>
            </p:extLst>
          </p:nvPr>
        </p:nvGraphicFramePr>
        <p:xfrm>
          <a:off x="1443210" y="3481329"/>
          <a:ext cx="5078776" cy="3089657"/>
        </p:xfrm>
        <a:graphic>
          <a:graphicData uri="http://schemas.openxmlformats.org/presentationml/2006/ole">
            <mc:AlternateContent xmlns:mc="http://schemas.openxmlformats.org/markup-compatibility/2006">
              <mc:Choice xmlns:v="urn:schemas-microsoft-com:vml" Requires="v">
                <p:oleObj spid="_x0000_s13326" name="Visio" r:id="rId3" imgW="8914320" imgH="5428711" progId="Visio.Drawing.11">
                  <p:embed/>
                </p:oleObj>
              </mc:Choice>
              <mc:Fallback>
                <p:oleObj name="Visio" r:id="rId3" imgW="8914320" imgH="5428711"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43210" y="3481329"/>
                        <a:ext cx="5078776" cy="3089657"/>
                      </a:xfrm>
                      <a:prstGeom prst="rect">
                        <a:avLst/>
                      </a:prstGeom>
                      <a:noFill/>
                    </p:spPr>
                  </p:pic>
                </p:oleObj>
              </mc:Fallback>
            </mc:AlternateContent>
          </a:graphicData>
        </a:graphic>
      </p:graphicFrame>
    </p:spTree>
    <p:extLst>
      <p:ext uri="{BB962C8B-B14F-4D97-AF65-F5344CB8AC3E}">
        <p14:creationId xmlns:p14="http://schemas.microsoft.com/office/powerpoint/2010/main" val="2639691517"/>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10.1 </a:t>
            </a:r>
            <a:r>
              <a:rPr lang="zh-CN" altLang="en-US" sz="2400" dirty="0"/>
              <a:t>知识点讲解</a:t>
            </a:r>
          </a:p>
        </p:txBody>
      </p:sp>
      <p:sp>
        <p:nvSpPr>
          <p:cNvPr id="7171" name="内容占位符 2"/>
          <p:cNvSpPr>
            <a:spLocks noGrp="1"/>
          </p:cNvSpPr>
          <p:nvPr>
            <p:ph idx="1"/>
          </p:nvPr>
        </p:nvSpPr>
        <p:spPr bwMode="auto">
          <a:xfrm>
            <a:off x="434975" y="2047648"/>
            <a:ext cx="8229600"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a:buNone/>
            </a:pPr>
            <a:r>
              <a:rPr lang="zh-CN" altLang="zh-CN" sz="1800" dirty="0"/>
              <a:t>首先，在网站根目录文件夹下创建</a:t>
            </a:r>
            <a:r>
              <a:rPr lang="en-US" altLang="zh-CN" sz="1800" dirty="0"/>
              <a:t>HTML</a:t>
            </a:r>
            <a:r>
              <a:rPr lang="zh-CN" altLang="zh-CN" sz="1800" dirty="0"/>
              <a:t>文件，命名为</a:t>
            </a:r>
            <a:r>
              <a:rPr lang="en-US" altLang="zh-CN" sz="1800" dirty="0"/>
              <a:t>i</a:t>
            </a:r>
            <a:r>
              <a:rPr lang="en-US" altLang="zh-CN" sz="1800" dirty="0">
                <a:solidFill>
                  <a:srgbClr val="009ED6"/>
                </a:solidFill>
              </a:rPr>
              <a:t>ndex.html</a:t>
            </a:r>
            <a:r>
              <a:rPr lang="zh-CN" altLang="zh-CN" sz="1800" dirty="0"/>
              <a:t>。然后，在</a:t>
            </a:r>
            <a:r>
              <a:rPr lang="en-US" altLang="zh-CN" sz="1800" dirty="0"/>
              <a:t>CSS</a:t>
            </a:r>
            <a:r>
              <a:rPr lang="zh-CN" altLang="zh-CN" sz="1800" dirty="0"/>
              <a:t>文件夹内创建对应的样式表文件，命名为</a:t>
            </a:r>
            <a:r>
              <a:rPr lang="en-US" altLang="zh-CN" sz="1800" dirty="0"/>
              <a:t>i</a:t>
            </a:r>
            <a:r>
              <a:rPr lang="en-US" altLang="zh-CN" sz="1800" dirty="0">
                <a:solidFill>
                  <a:srgbClr val="009ED6"/>
                </a:solidFill>
              </a:rPr>
              <a:t>ndex.css</a:t>
            </a:r>
            <a:r>
              <a:rPr lang="zh-CN" altLang="zh-CN" sz="1800" dirty="0"/>
              <a:t>。</a:t>
            </a:r>
          </a:p>
          <a:p>
            <a:pPr marL="0" indent="457200">
              <a:buNone/>
            </a:pPr>
            <a:r>
              <a:rPr lang="zh-CN" altLang="zh-CN" sz="1800" dirty="0"/>
              <a:t>页面创建完成后，网站形成了明晰的组织结构关系，站点根目录文件夹结构</a:t>
            </a:r>
            <a:r>
              <a:rPr lang="zh-CN" altLang="zh-CN" sz="1800" dirty="0" smtClean="0"/>
              <a:t>如</a:t>
            </a:r>
            <a:r>
              <a:rPr lang="zh-CN" altLang="en-US" sz="1800" dirty="0" smtClean="0"/>
              <a:t>下</a:t>
            </a:r>
            <a:r>
              <a:rPr lang="zh-CN" altLang="zh-CN" sz="1800" dirty="0" smtClean="0"/>
              <a:t>图所</a:t>
            </a:r>
            <a:r>
              <a:rPr lang="zh-CN" altLang="zh-CN" sz="1800" dirty="0"/>
              <a:t>示</a:t>
            </a:r>
            <a:r>
              <a:rPr lang="zh-CN" altLang="zh-CN" sz="1800" dirty="0" smtClean="0"/>
              <a:t>。</a:t>
            </a:r>
            <a:endParaRPr lang="en-US" altLang="zh-CN" sz="1800" dirty="0"/>
          </a:p>
        </p:txBody>
      </p:sp>
      <p:sp>
        <p:nvSpPr>
          <p:cNvPr id="5" name="TextBox 4"/>
          <p:cNvSpPr txBox="1"/>
          <p:nvPr/>
        </p:nvSpPr>
        <p:spPr>
          <a:xfrm>
            <a:off x="385583" y="1322024"/>
            <a:ext cx="6544019" cy="461665"/>
          </a:xfrm>
          <a:prstGeom prst="rect">
            <a:avLst/>
          </a:prstGeom>
          <a:noFill/>
        </p:spPr>
        <p:txBody>
          <a:bodyPr wrap="square" rtlCol="0">
            <a:spAutoFit/>
          </a:bodyPr>
          <a:lstStyle/>
          <a:p>
            <a:pPr marL="0" lvl="1" indent="457200">
              <a:defRPr/>
            </a:pPr>
            <a:r>
              <a:rPr lang="en-US" altLang="zh-CN" sz="2400" b="1" dirty="0" smtClean="0">
                <a:solidFill>
                  <a:srgbClr val="009ED6"/>
                </a:solidFill>
              </a:rPr>
              <a:t>2</a:t>
            </a:r>
            <a:r>
              <a:rPr lang="zh-CN" altLang="en-US" sz="2400" b="1" dirty="0" smtClean="0">
                <a:solidFill>
                  <a:srgbClr val="009ED6"/>
                </a:solidFill>
              </a:rPr>
              <a:t>、站点初始化设置</a:t>
            </a:r>
            <a:endParaRPr lang="zh-CN" altLang="en-US" sz="2400" b="1" dirty="0">
              <a:solidFill>
                <a:srgbClr val="009ED6"/>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7" name="对象 6"/>
          <p:cNvGraphicFramePr>
            <a:graphicFrameLocks noChangeAspect="1"/>
          </p:cNvGraphicFramePr>
          <p:nvPr>
            <p:extLst>
              <p:ext uri="{D42A27DB-BD31-4B8C-83A1-F6EECF244321}">
                <p14:modId xmlns:p14="http://schemas.microsoft.com/office/powerpoint/2010/main" val="886321745"/>
              </p:ext>
            </p:extLst>
          </p:nvPr>
        </p:nvGraphicFramePr>
        <p:xfrm>
          <a:off x="1828799" y="3811837"/>
          <a:ext cx="4638101" cy="2828302"/>
        </p:xfrm>
        <a:graphic>
          <a:graphicData uri="http://schemas.openxmlformats.org/presentationml/2006/ole">
            <mc:AlternateContent xmlns:mc="http://schemas.openxmlformats.org/markup-compatibility/2006">
              <mc:Choice xmlns:v="urn:schemas-microsoft-com:vml" Requires="v">
                <p:oleObj spid="_x0000_s14349" name="Visio" r:id="rId3" imgW="8914320" imgH="5428711" progId="Visio.Drawing.11">
                  <p:embed/>
                </p:oleObj>
              </mc:Choice>
              <mc:Fallback>
                <p:oleObj name="Visio" r:id="rId3" imgW="8914320" imgH="5428711"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28799" y="3811837"/>
                        <a:ext cx="4638101" cy="2828302"/>
                      </a:xfrm>
                      <a:prstGeom prst="rect">
                        <a:avLst/>
                      </a:prstGeom>
                      <a:noFill/>
                    </p:spPr>
                  </p:pic>
                </p:oleObj>
              </mc:Fallback>
            </mc:AlternateContent>
          </a:graphicData>
        </a:graphic>
      </p:graphicFrame>
    </p:spTree>
    <p:extLst>
      <p:ext uri="{BB962C8B-B14F-4D97-AF65-F5344CB8AC3E}">
        <p14:creationId xmlns:p14="http://schemas.microsoft.com/office/powerpoint/2010/main" val="4045779408"/>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a:spLocks noGrp="1"/>
          </p:cNvSpPr>
          <p:nvPr>
            <p:ph type="title"/>
          </p:nvPr>
        </p:nvSpPr>
        <p:spPr/>
        <p:txBody>
          <a:bodyPr/>
          <a:lstStyle/>
          <a:p>
            <a:pPr>
              <a:defRPr/>
            </a:pPr>
            <a:r>
              <a:rPr lang="en-US" altLang="zh-CN" sz="2400" dirty="0" smtClean="0"/>
              <a:t>10.1 </a:t>
            </a:r>
            <a:r>
              <a:rPr lang="zh-CN" altLang="en-US" sz="2400" dirty="0"/>
              <a:t>知识点讲解</a:t>
            </a:r>
          </a:p>
        </p:txBody>
      </p:sp>
      <p:sp>
        <p:nvSpPr>
          <p:cNvPr id="7171" name="内容占位符 2"/>
          <p:cNvSpPr>
            <a:spLocks noGrp="1"/>
          </p:cNvSpPr>
          <p:nvPr>
            <p:ph idx="1"/>
          </p:nvPr>
        </p:nvSpPr>
        <p:spPr bwMode="auto">
          <a:xfrm>
            <a:off x="434975" y="2047648"/>
            <a:ext cx="8229600" cy="3846513"/>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indent="457200">
              <a:buNone/>
            </a:pPr>
            <a:r>
              <a:rPr lang="zh-CN" altLang="zh-CN" sz="1800" b="1" dirty="0">
                <a:solidFill>
                  <a:srgbClr val="009ED6"/>
                </a:solidFill>
              </a:rPr>
              <a:t>（</a:t>
            </a:r>
            <a:r>
              <a:rPr lang="en-US" altLang="zh-CN" sz="1800" b="1" dirty="0">
                <a:solidFill>
                  <a:srgbClr val="009ED6"/>
                </a:solidFill>
              </a:rPr>
              <a:t>1</a:t>
            </a:r>
            <a:r>
              <a:rPr lang="zh-CN" altLang="zh-CN" sz="1800" b="1" dirty="0">
                <a:solidFill>
                  <a:srgbClr val="009ED6"/>
                </a:solidFill>
              </a:rPr>
              <a:t>）</a:t>
            </a:r>
            <a:r>
              <a:rPr lang="en-US" altLang="zh-CN" sz="1800" b="1" dirty="0">
                <a:solidFill>
                  <a:srgbClr val="009ED6"/>
                </a:solidFill>
              </a:rPr>
              <a:t>HTML</a:t>
            </a:r>
            <a:r>
              <a:rPr lang="zh-CN" altLang="zh-CN" sz="1800" b="1" dirty="0">
                <a:solidFill>
                  <a:srgbClr val="009ED6"/>
                </a:solidFill>
              </a:rPr>
              <a:t>结构分析</a:t>
            </a:r>
            <a:endParaRPr lang="zh-CN" altLang="zh-CN" sz="1800" dirty="0">
              <a:solidFill>
                <a:srgbClr val="009ED6"/>
              </a:solidFill>
            </a:endParaRPr>
          </a:p>
          <a:p>
            <a:pPr marL="0" indent="457200">
              <a:buNone/>
            </a:pPr>
            <a:r>
              <a:rPr lang="zh-CN" altLang="zh-CN" sz="1800" dirty="0" smtClean="0"/>
              <a:t>可以</a:t>
            </a:r>
            <a:r>
              <a:rPr lang="zh-CN" altLang="zh-CN" sz="1800" dirty="0"/>
              <a:t>将</a:t>
            </a:r>
            <a:r>
              <a:rPr lang="zh-CN" altLang="zh-CN" sz="1800" dirty="0">
                <a:solidFill>
                  <a:srgbClr val="009ED6"/>
                </a:solidFill>
              </a:rPr>
              <a:t>头部、导航和视频</a:t>
            </a:r>
            <a:r>
              <a:rPr lang="zh-CN" altLang="zh-CN" sz="1800" dirty="0"/>
              <a:t>内容嵌套在一个大盒子里，内容部分可以根据信息的不同划分为三部分，通过三个独立的大盒子构成，脚部和版权信息为独立的两部分，则整个页面大致可以分为</a:t>
            </a:r>
            <a:r>
              <a:rPr lang="zh-CN" altLang="zh-CN" sz="1800" dirty="0">
                <a:solidFill>
                  <a:srgbClr val="009ED6"/>
                </a:solidFill>
              </a:rPr>
              <a:t>六个</a:t>
            </a:r>
            <a:r>
              <a:rPr lang="zh-CN" altLang="zh-CN" sz="1800" dirty="0"/>
              <a:t>模块，具体结构</a:t>
            </a:r>
            <a:r>
              <a:rPr lang="zh-CN" altLang="zh-CN" sz="1800" dirty="0" smtClean="0"/>
              <a:t>如</a:t>
            </a:r>
            <a:r>
              <a:rPr lang="zh-CN" altLang="en-US" sz="1800" dirty="0" smtClean="0"/>
              <a:t>下</a:t>
            </a:r>
            <a:r>
              <a:rPr lang="zh-CN" altLang="zh-CN" sz="1800" dirty="0" smtClean="0"/>
              <a:t>图所</a:t>
            </a:r>
            <a:r>
              <a:rPr lang="zh-CN" altLang="zh-CN" sz="1800" dirty="0"/>
              <a:t>示。</a:t>
            </a:r>
            <a:endParaRPr lang="en-US" altLang="zh-CN" sz="1800" dirty="0"/>
          </a:p>
        </p:txBody>
      </p:sp>
      <p:sp>
        <p:nvSpPr>
          <p:cNvPr id="5" name="TextBox 4"/>
          <p:cNvSpPr txBox="1"/>
          <p:nvPr/>
        </p:nvSpPr>
        <p:spPr>
          <a:xfrm>
            <a:off x="385583" y="1322024"/>
            <a:ext cx="6544019" cy="461665"/>
          </a:xfrm>
          <a:prstGeom prst="rect">
            <a:avLst/>
          </a:prstGeom>
          <a:noFill/>
        </p:spPr>
        <p:txBody>
          <a:bodyPr wrap="square" rtlCol="0">
            <a:spAutoFit/>
          </a:bodyPr>
          <a:lstStyle/>
          <a:p>
            <a:pPr marL="0" lvl="1" indent="457200">
              <a:defRPr/>
            </a:pPr>
            <a:r>
              <a:rPr lang="en-US" altLang="zh-CN" sz="2400" b="1" dirty="0" smtClean="0">
                <a:solidFill>
                  <a:srgbClr val="009ED6"/>
                </a:solidFill>
              </a:rPr>
              <a:t>3</a:t>
            </a:r>
            <a:r>
              <a:rPr lang="zh-CN" altLang="en-US" sz="2400" b="1" dirty="0" smtClean="0">
                <a:solidFill>
                  <a:srgbClr val="009ED6"/>
                </a:solidFill>
              </a:rPr>
              <a:t>、效果图分析</a:t>
            </a:r>
            <a:endParaRPr lang="zh-CN" altLang="en-US" sz="2400" b="1" dirty="0">
              <a:solidFill>
                <a:srgbClr val="009ED6"/>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8" name="对象 7"/>
          <p:cNvGraphicFramePr>
            <a:graphicFrameLocks noChangeAspect="1"/>
          </p:cNvGraphicFramePr>
          <p:nvPr>
            <p:extLst>
              <p:ext uri="{D42A27DB-BD31-4B8C-83A1-F6EECF244321}">
                <p14:modId xmlns:p14="http://schemas.microsoft.com/office/powerpoint/2010/main" val="620466702"/>
              </p:ext>
            </p:extLst>
          </p:nvPr>
        </p:nvGraphicFramePr>
        <p:xfrm>
          <a:off x="3470312" y="3778786"/>
          <a:ext cx="1443211" cy="3009386"/>
        </p:xfrm>
        <a:graphic>
          <a:graphicData uri="http://schemas.openxmlformats.org/presentationml/2006/ole">
            <mc:AlternateContent xmlns:mc="http://schemas.openxmlformats.org/markup-compatibility/2006">
              <mc:Choice xmlns:v="urn:schemas-microsoft-com:vml" Requires="v">
                <p:oleObj spid="_x0000_s15373" name="Visio" r:id="rId3" imgW="13913100" imgH="29050801" progId="Visio.Drawing.11">
                  <p:embed/>
                </p:oleObj>
              </mc:Choice>
              <mc:Fallback>
                <p:oleObj name="Visio" r:id="rId3" imgW="13913100" imgH="29050801"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70312" y="3778786"/>
                        <a:ext cx="1443211" cy="3009386"/>
                      </a:xfrm>
                      <a:prstGeom prst="rect">
                        <a:avLst/>
                      </a:prstGeom>
                      <a:noFill/>
                    </p:spPr>
                  </p:pic>
                </p:oleObj>
              </mc:Fallback>
            </mc:AlternateContent>
          </a:graphicData>
        </a:graphic>
      </p:graphicFrame>
    </p:spTree>
    <p:extLst>
      <p:ext uri="{BB962C8B-B14F-4D97-AF65-F5344CB8AC3E}">
        <p14:creationId xmlns:p14="http://schemas.microsoft.com/office/powerpoint/2010/main" val="2959929320"/>
      </p:ext>
    </p:extLst>
  </p:cSld>
  <p:clrMapOvr>
    <a:masterClrMapping/>
  </p:clrMapOvr>
  <p:transition>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PRESENTER" val="6e6f3e43a53194a4d437da98f320e39f92a3534d"/>
</p:tagLst>
</file>

<file path=ppt/tags/tag2.xml><?xml version="1.0" encoding="utf-8"?>
<p:tagLst xmlns:a="http://schemas.openxmlformats.org/drawingml/2006/main" xmlns:r="http://schemas.openxmlformats.org/officeDocument/2006/relationships" xmlns:p="http://schemas.openxmlformats.org/presentationml/2006/main">
  <p:tag name="GENSWF_SLIDE_TITLE" val="认识网页"/>
  <p:tag name="GENSWF_ADVANCE_TIME" val="0.00"/>
  <p:tag name="ISPRING_SLIDE_INDENT_LEVEL" val="0"/>
  <p:tag name="ISPRING_CUSTOM_TIMING_USED" val="0"/>
</p:tagLst>
</file>

<file path=ppt/tags/tag3.xml><?xml version="1.0" encoding="utf-8"?>
<p:tagLst xmlns:a="http://schemas.openxmlformats.org/drawingml/2006/main" xmlns:r="http://schemas.openxmlformats.org/officeDocument/2006/relationships" xmlns:p="http://schemas.openxmlformats.org/presentationml/2006/main">
  <p:tag name="GENSWF_SLIDE_TITLE" val="动手实践"/>
  <p:tag name="GENSWF_ADVANCE_TIME" val="0.00"/>
  <p:tag name="ISPRING_SLIDE_INDENT_LEVEL" val="0"/>
  <p:tag name="ISPRING_CUSTOM_TIMING_USED" val="0"/>
</p:tagLst>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28575" cap="flat" cmpd="sng" algn="ctr">
          <a:solidFill>
            <a:srgbClr val="00ACE6"/>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Arial" pitchFamily="34" charset="0"/>
            <a:ea typeface="宋体" pitchFamily="2" charset="-122"/>
          </a:defRPr>
        </a:defPPr>
      </a:lstStyle>
    </a:spDef>
    <a:lnDef>
      <a:spPr bwMode="auto">
        <a:xfrm>
          <a:off x="0" y="0"/>
          <a:ext cx="1" cy="1"/>
        </a:xfrm>
        <a:custGeom>
          <a:avLst/>
          <a:gdLst/>
          <a:ahLst/>
          <a:cxnLst/>
          <a:rect l="0" t="0" r="0" b="0"/>
          <a:pathLst/>
        </a:custGeom>
        <a:noFill/>
        <a:ln w="28575" cap="flat" cmpd="sng" algn="ctr">
          <a:solidFill>
            <a:srgbClr val="00ACE6"/>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Arial" pitchFamily="34" charset="0"/>
            <a:ea typeface="宋体" pitchFamily="2" charset="-122"/>
          </a:defRPr>
        </a:defPPr>
      </a:lstStyle>
    </a:lnDef>
  </a:objectDefaults>
  <a:extraClrSchemeLst>
    <a:extraClrScheme>
      <a:clrScheme name="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4684</TotalTime>
  <Pages>0</Pages>
  <Words>1564</Words>
  <Characters>0</Characters>
  <Application>Microsoft Office PowerPoint</Application>
  <DocSecurity>0</DocSecurity>
  <PresentationFormat>全屏显示(4:3)</PresentationFormat>
  <Lines>0</Lines>
  <Paragraphs>134</Paragraphs>
  <Slides>29</Slides>
  <Notes>2</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29</vt:i4>
      </vt:variant>
    </vt:vector>
  </HeadingPairs>
  <TitlesOfParts>
    <vt:vector size="31" baseType="lpstr">
      <vt:lpstr>默认设计模板</vt:lpstr>
      <vt:lpstr>Visio</vt:lpstr>
      <vt:lpstr>第十章  实战开发</vt:lpstr>
      <vt:lpstr>PowerPoint 演示文稿</vt:lpstr>
      <vt:lpstr>10.1 准备工作</vt:lpstr>
      <vt:lpstr>10.1 知识点讲解</vt:lpstr>
      <vt:lpstr>10.1 知识点讲解</vt:lpstr>
      <vt:lpstr>10.1 知识点讲解</vt:lpstr>
      <vt:lpstr>10.1 知识点讲解</vt:lpstr>
      <vt:lpstr>10.1 知识点讲解</vt:lpstr>
      <vt:lpstr>10.1 知识点讲解</vt:lpstr>
      <vt:lpstr>10.1 知识点讲解</vt:lpstr>
      <vt:lpstr>10.1 知识点讲解</vt:lpstr>
      <vt:lpstr>10.1 知识点讲解</vt:lpstr>
      <vt:lpstr>10.2 首页面详细制作</vt:lpstr>
      <vt:lpstr>10.2 知识点讲解</vt:lpstr>
      <vt:lpstr>10.2 知识点讲解</vt:lpstr>
      <vt:lpstr>10.2 知识点讲解</vt:lpstr>
      <vt:lpstr>10.2 知识点讲解</vt:lpstr>
      <vt:lpstr>10.2 知识点讲解</vt:lpstr>
      <vt:lpstr>10.2 知识点讲解</vt:lpstr>
      <vt:lpstr>10.2 知识点讲解</vt:lpstr>
      <vt:lpstr>10.2 知识点讲解</vt:lpstr>
      <vt:lpstr>10.2 知识点讲解</vt:lpstr>
      <vt:lpstr>10.2 知识点讲解</vt:lpstr>
      <vt:lpstr>10.2 知识点讲解</vt:lpstr>
      <vt:lpstr>10.2 知识点讲解</vt:lpstr>
      <vt:lpstr>10.2 知识点讲解</vt:lpstr>
      <vt:lpstr>10.2 知识点讲解</vt:lpstr>
      <vt:lpstr>PowerPoint 演示文稿</vt:lpstr>
      <vt:lpstr>PowerPoint 演示文稿</vt:lpstr>
    </vt:vector>
  </TitlesOfParts>
  <LinksUpToDate>false</LinksUpToDate>
  <CharactersWithSpaces>0</CharactersWithSpaces>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王哲</dc:creator>
  <cp:lastModifiedBy>lr</cp:lastModifiedBy>
  <cp:revision>369</cp:revision>
  <dcterms:created xsi:type="dcterms:W3CDTF">2013-01-25T01:44:32Z</dcterms:created>
  <dcterms:modified xsi:type="dcterms:W3CDTF">2016-01-09T01:43:00Z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2052-9.1.0.4517</vt:lpwstr>
  </property>
</Properties>
</file>